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62" r:id="rId2"/>
  </p:sldIdLst>
  <p:sldSz cx="14041438" cy="9601200"/>
  <p:notesSz cx="9925050" cy="6797675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sz="9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549275" indent="-28575" algn="l" rtl="0" eaLnBrk="0" fontAlgn="base" hangingPunct="0">
      <a:spcBef>
        <a:spcPct val="0"/>
      </a:spcBef>
      <a:spcAft>
        <a:spcPct val="0"/>
      </a:spcAft>
      <a:defRPr sz="9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1101725" indent="-60325" algn="l" rtl="0" eaLnBrk="0" fontAlgn="base" hangingPunct="0">
      <a:spcBef>
        <a:spcPct val="0"/>
      </a:spcBef>
      <a:spcAft>
        <a:spcPct val="0"/>
      </a:spcAft>
      <a:defRPr sz="9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654175" indent="-93663" algn="l" rtl="0" eaLnBrk="0" fontAlgn="base" hangingPunct="0">
      <a:spcBef>
        <a:spcPct val="0"/>
      </a:spcBef>
      <a:spcAft>
        <a:spcPct val="0"/>
      </a:spcAft>
      <a:defRPr sz="9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2206625" indent="-125413" algn="l" rtl="0" eaLnBrk="0" fontAlgn="base" hangingPunct="0">
      <a:spcBef>
        <a:spcPct val="0"/>
      </a:spcBef>
      <a:spcAft>
        <a:spcPct val="0"/>
      </a:spcAft>
      <a:defRPr sz="9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9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9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9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9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25">
          <p15:clr>
            <a:srgbClr val="A4A3A4"/>
          </p15:clr>
        </p15:guide>
        <p15:guide id="2" orient="horz">
          <p15:clr>
            <a:srgbClr val="A4A3A4"/>
          </p15:clr>
        </p15:guide>
        <p15:guide id="3" orient="horz" pos="4242">
          <p15:clr>
            <a:srgbClr val="A4A3A4"/>
          </p15:clr>
        </p15:guide>
        <p15:guide id="4" orient="horz" pos="1881">
          <p15:clr>
            <a:srgbClr val="A4A3A4"/>
          </p15:clr>
        </p15:guide>
        <p15:guide id="5" orient="horz" pos="3851">
          <p15:clr>
            <a:srgbClr val="A4A3A4"/>
          </p15:clr>
        </p15:guide>
        <p15:guide id="6" pos="6867">
          <p15:clr>
            <a:srgbClr val="A4A3A4"/>
          </p15:clr>
        </p15:guide>
        <p15:guide id="7" pos="2301">
          <p15:clr>
            <a:srgbClr val="A4A3A4"/>
          </p15:clr>
        </p15:guide>
        <p15:guide id="8" pos="3266">
          <p15:clr>
            <a:srgbClr val="A4A3A4"/>
          </p15:clr>
        </p15:guide>
        <p15:guide id="9" pos="3672">
          <p15:clr>
            <a:srgbClr val="A4A3A4"/>
          </p15:clr>
        </p15:guide>
        <p15:guide id="10" pos="2995">
          <p15:clr>
            <a:srgbClr val="A4A3A4"/>
          </p15:clr>
        </p15:guide>
        <p15:guide id="11" pos="8640">
          <p15:clr>
            <a:srgbClr val="A4A3A4"/>
          </p15:clr>
        </p15:guide>
        <p15:guide id="12" pos="5989">
          <p15:clr>
            <a:srgbClr val="A4A3A4"/>
          </p15:clr>
        </p15:guide>
        <p15:guide id="13" pos="17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41" userDrawn="1">
          <p15:clr>
            <a:srgbClr val="A4A3A4"/>
          </p15:clr>
        </p15:guide>
        <p15:guide id="2" pos="3126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66"/>
    <a:srgbClr val="69D8FF"/>
    <a:srgbClr val="0099FF"/>
    <a:srgbClr val="DCF8BE"/>
    <a:srgbClr val="FF9933"/>
    <a:srgbClr val="0099CC"/>
    <a:srgbClr val="3399FF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7367" autoAdjust="0"/>
    <p:restoredTop sz="93759" autoAdjust="0"/>
  </p:normalViewPr>
  <p:slideViewPr>
    <p:cSldViewPr>
      <p:cViewPr>
        <p:scale>
          <a:sx n="136" d="100"/>
          <a:sy n="136" d="100"/>
        </p:scale>
        <p:origin x="-1092" y="96"/>
      </p:cViewPr>
      <p:guideLst>
        <p:guide orient="horz" pos="3425"/>
        <p:guide orient="horz"/>
        <p:guide orient="horz" pos="4242"/>
        <p:guide orient="horz" pos="1881"/>
        <p:guide orient="horz" pos="3851"/>
        <p:guide pos="6867"/>
        <p:guide pos="2301"/>
        <p:guide pos="3266"/>
        <p:guide pos="3672"/>
        <p:guide pos="2995"/>
        <p:guide pos="8640"/>
        <p:guide pos="5989"/>
        <p:guide pos="17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200" d="100"/>
        <a:sy n="2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9" d="100"/>
          <a:sy n="59" d="100"/>
        </p:scale>
        <p:origin x="-1853" y="-77"/>
      </p:cViewPr>
      <p:guideLst>
        <p:guide orient="horz" pos="2141"/>
        <p:guide pos="312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102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4299535" cy="3786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403" tIns="47701" rIns="95403" bIns="47701" numCol="1" anchor="t" anchorCtr="0" compatLnSpc="1">
            <a:prstTxWarp prst="textNoShape">
              <a:avLst/>
            </a:prstTxWarp>
          </a:bodyPr>
          <a:lstStyle>
            <a:lvl1pPr defTabSz="954394" eaLnBrk="1" hangingPunct="1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099" name="Rectangle 1027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625516" y="1"/>
            <a:ext cx="4299535" cy="3786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403" tIns="47701" rIns="95403" bIns="47701" numCol="1" anchor="t" anchorCtr="0" compatLnSpc="1">
            <a:prstTxWarp prst="textNoShape">
              <a:avLst/>
            </a:prstTxWarp>
          </a:bodyPr>
          <a:lstStyle>
            <a:lvl1pPr algn="r" defTabSz="954394" eaLnBrk="1" hangingPunct="1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100" name="Rectangle 1028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420644"/>
            <a:ext cx="4299535" cy="3770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403" tIns="47701" rIns="95403" bIns="47701" numCol="1" anchor="b" anchorCtr="0" compatLnSpc="1">
            <a:prstTxWarp prst="textNoShape">
              <a:avLst/>
            </a:prstTxWarp>
          </a:bodyPr>
          <a:lstStyle>
            <a:lvl1pPr defTabSz="954394" eaLnBrk="1" hangingPunct="1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101" name="Rectangle 1029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625516" y="6420644"/>
            <a:ext cx="4299535" cy="3770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403" tIns="47701" rIns="95403" bIns="47701" numCol="1" anchor="b" anchorCtr="0" compatLnSpc="1">
            <a:prstTxWarp prst="textNoShape">
              <a:avLst/>
            </a:prstTxWarp>
          </a:bodyPr>
          <a:lstStyle>
            <a:lvl1pPr algn="r" defTabSz="947237" eaLnBrk="1" hangingPunct="1">
              <a:defRPr sz="1200" smtClean="0"/>
            </a:lvl1pPr>
          </a:lstStyle>
          <a:p>
            <a:pPr>
              <a:defRPr/>
            </a:pPr>
            <a:fld id="{29ED1EE9-2FF9-4DDB-8F81-BBCEADEA088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413080153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>
            <a:extLst>
              <a:ext uri="{FF2B5EF4-FFF2-40B4-BE49-F238E27FC236}"/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2703" cy="340597"/>
          </a:xfrm>
          <a:prstGeom prst="rect">
            <a:avLst/>
          </a:prstGeom>
        </p:spPr>
        <p:txBody>
          <a:bodyPr vert="horz" lIns="91317" tIns="45659" rIns="91317" bIns="45659" rtlCol="0"/>
          <a:lstStyle>
            <a:lvl1pPr algn="l" eaLnBrk="1" hangingPunct="1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>
            <a:extLst>
              <a:ext uri="{FF2B5EF4-FFF2-40B4-BE49-F238E27FC236}"/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5622347" y="0"/>
            <a:ext cx="4301118" cy="340597"/>
          </a:xfrm>
          <a:prstGeom prst="rect">
            <a:avLst/>
          </a:prstGeom>
        </p:spPr>
        <p:txBody>
          <a:bodyPr vert="horz" lIns="91317" tIns="45659" rIns="91317" bIns="45659" rtlCol="0"/>
          <a:lstStyle>
            <a:lvl1pPr algn="r" eaLnBrk="1" hangingPunct="1">
              <a:defRPr sz="1200"/>
            </a:lvl1pPr>
          </a:lstStyle>
          <a:p>
            <a:pPr>
              <a:defRPr/>
            </a:pPr>
            <a:fld id="{8610ED0A-7A8F-41B7-8123-DEF8ECC41252}" type="datetimeFigureOut">
              <a:rPr lang="ru-RU"/>
              <a:pPr>
                <a:defRPr/>
              </a:pPr>
              <a:t>07.09.2022</a:t>
            </a:fld>
            <a:endParaRPr lang="ru-RU"/>
          </a:p>
        </p:txBody>
      </p:sp>
      <p:sp>
        <p:nvSpPr>
          <p:cNvPr id="4" name="Образ слайда 3">
            <a:extLst>
              <a:ext uri="{FF2B5EF4-FFF2-40B4-BE49-F238E27FC236}"/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098800" y="509588"/>
            <a:ext cx="3727450" cy="25495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317" tIns="45659" rIns="91317" bIns="45659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>
            <a:extLst>
              <a:ext uri="{FF2B5EF4-FFF2-40B4-BE49-F238E27FC236}"/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991713" y="3230124"/>
            <a:ext cx="7941624" cy="3059032"/>
          </a:xfrm>
          <a:prstGeom prst="rect">
            <a:avLst/>
          </a:prstGeom>
        </p:spPr>
        <p:txBody>
          <a:bodyPr vert="horz" lIns="91317" tIns="45659" rIns="91317" bIns="45659" rtlCol="0">
            <a:normAutofit/>
          </a:bodyPr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>
            <a:extLst>
              <a:ext uri="{FF2B5EF4-FFF2-40B4-BE49-F238E27FC236}"/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6457078"/>
            <a:ext cx="4302703" cy="339013"/>
          </a:xfrm>
          <a:prstGeom prst="rect">
            <a:avLst/>
          </a:prstGeom>
        </p:spPr>
        <p:txBody>
          <a:bodyPr vert="horz" lIns="91317" tIns="45659" rIns="91317" bIns="45659" rtlCol="0" anchor="b"/>
          <a:lstStyle>
            <a:lvl1pPr algn="l" eaLnBrk="1" hangingPunct="1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>
            <a:extLst>
              <a:ext uri="{FF2B5EF4-FFF2-40B4-BE49-F238E27FC236}"/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5622347" y="6457078"/>
            <a:ext cx="4301118" cy="339013"/>
          </a:xfrm>
          <a:prstGeom prst="rect">
            <a:avLst/>
          </a:prstGeom>
        </p:spPr>
        <p:txBody>
          <a:bodyPr vert="horz" wrap="square" lIns="91317" tIns="45659" rIns="91317" bIns="4565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/>
            </a:lvl1pPr>
          </a:lstStyle>
          <a:p>
            <a:pPr>
              <a:defRPr/>
            </a:pPr>
            <a:fld id="{6E418DDA-C8E8-41AE-BC33-D2F0AFEEA76A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68405917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503238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1011238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517650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2024063" algn="l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2532341" algn="l" defTabSz="1012936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3038809" algn="l" defTabSz="1012936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3545277" algn="l" defTabSz="1012936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4051745" algn="l" defTabSz="1012936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9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ru-RU" altLang="ru-RU" smtClean="0"/>
          </a:p>
        </p:txBody>
      </p:sp>
      <p:sp>
        <p:nvSpPr>
          <p:cNvPr id="410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BCF0B25-4614-4BAE-9929-459E1C7532DA}" type="slidenum">
              <a:rPr lang="ru-RU" altLang="ru-RU"/>
              <a:pPr/>
              <a:t>1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1447308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053114" y="2982608"/>
            <a:ext cx="11935222" cy="2058036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106222" y="5440692"/>
            <a:ext cx="9829006" cy="2453641"/>
          </a:xfrm>
        </p:spPr>
        <p:txBody>
          <a:bodyPr/>
          <a:lstStyle>
            <a:lvl1pPr marL="0" indent="0" algn="ctr">
              <a:buNone/>
              <a:defRPr/>
            </a:lvl1pPr>
            <a:lvl2pPr marL="552709" indent="0" algn="ctr">
              <a:buNone/>
              <a:defRPr/>
            </a:lvl2pPr>
            <a:lvl3pPr marL="1105419" indent="0" algn="ctr">
              <a:buNone/>
              <a:defRPr/>
            </a:lvl3pPr>
            <a:lvl4pPr marL="1658129" indent="0" algn="ctr">
              <a:buNone/>
              <a:defRPr/>
            </a:lvl4pPr>
            <a:lvl5pPr marL="2210838" indent="0" algn="ctr">
              <a:buNone/>
              <a:defRPr/>
            </a:lvl5pPr>
            <a:lvl6pPr marL="2763547" indent="0" algn="ctr">
              <a:buNone/>
              <a:defRPr/>
            </a:lvl6pPr>
            <a:lvl7pPr marL="3316257" indent="0" algn="ctr">
              <a:buNone/>
              <a:defRPr/>
            </a:lvl7pPr>
            <a:lvl8pPr marL="3868966" indent="0" algn="ctr">
              <a:buNone/>
              <a:defRPr/>
            </a:lvl8pPr>
            <a:lvl9pPr marL="4421675" indent="0" algn="ctr">
              <a:buNone/>
              <a:defRPr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8D89F1-9CAD-47ED-9E5B-07A9C72979C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A8ABBC-808A-4785-A235-68A557BEC2DA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10004531" y="853441"/>
            <a:ext cx="2983806" cy="7680960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053112" y="853441"/>
            <a:ext cx="8735392" cy="768096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B7D0D34-79D7-4F05-A369-76E70168A88E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077C14-885C-43C1-9CF2-C70744C3F3F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09372" y="6169665"/>
            <a:ext cx="11935222" cy="1906904"/>
          </a:xfrm>
        </p:spPr>
        <p:txBody>
          <a:bodyPr anchor="t"/>
          <a:lstStyle>
            <a:lvl1pPr algn="l">
              <a:defRPr sz="48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109372" y="4069406"/>
            <a:ext cx="11935222" cy="2100261"/>
          </a:xfrm>
        </p:spPr>
        <p:txBody>
          <a:bodyPr anchor="b"/>
          <a:lstStyle>
            <a:lvl1pPr marL="0" indent="0">
              <a:buNone/>
              <a:defRPr sz="2500"/>
            </a:lvl1pPr>
            <a:lvl2pPr marL="552709" indent="0">
              <a:buNone/>
              <a:defRPr sz="2200"/>
            </a:lvl2pPr>
            <a:lvl3pPr marL="1105419" indent="0">
              <a:buNone/>
              <a:defRPr sz="1900"/>
            </a:lvl3pPr>
            <a:lvl4pPr marL="1658129" indent="0">
              <a:buNone/>
              <a:defRPr sz="1700"/>
            </a:lvl4pPr>
            <a:lvl5pPr marL="2210838" indent="0">
              <a:buNone/>
              <a:defRPr sz="1700"/>
            </a:lvl5pPr>
            <a:lvl6pPr marL="2763547" indent="0">
              <a:buNone/>
              <a:defRPr sz="1700"/>
            </a:lvl6pPr>
            <a:lvl7pPr marL="3316257" indent="0">
              <a:buNone/>
              <a:defRPr sz="1700"/>
            </a:lvl7pPr>
            <a:lvl8pPr marL="3868966" indent="0">
              <a:buNone/>
              <a:defRPr sz="1700"/>
            </a:lvl8pPr>
            <a:lvl9pPr marL="4421675" indent="0">
              <a:buNone/>
              <a:defRPr sz="17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E22C70-FABD-4857-B956-C8998D62886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053119" y="2773681"/>
            <a:ext cx="5859601" cy="5760720"/>
          </a:xfrm>
        </p:spPr>
        <p:txBody>
          <a:bodyPr/>
          <a:lstStyle>
            <a:lvl1pPr>
              <a:defRPr sz="3300"/>
            </a:lvl1pPr>
            <a:lvl2pPr>
              <a:defRPr sz="30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7128737" y="2773681"/>
            <a:ext cx="5859601" cy="5760720"/>
          </a:xfrm>
        </p:spPr>
        <p:txBody>
          <a:bodyPr/>
          <a:lstStyle>
            <a:lvl1pPr>
              <a:defRPr sz="3300"/>
            </a:lvl1pPr>
            <a:lvl2pPr>
              <a:defRPr sz="30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CC4DF2-1BC9-4A65-8BB9-4A81F28654D7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02076" y="384497"/>
            <a:ext cx="12637295" cy="1600200"/>
          </a:xfrm>
        </p:spPr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02073" y="2149165"/>
            <a:ext cx="6203886" cy="89566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52709" indent="0">
              <a:buNone/>
              <a:defRPr sz="2500" b="1"/>
            </a:lvl2pPr>
            <a:lvl3pPr marL="1105419" indent="0">
              <a:buNone/>
              <a:defRPr sz="2200" b="1"/>
            </a:lvl3pPr>
            <a:lvl4pPr marL="1658129" indent="0">
              <a:buNone/>
              <a:defRPr sz="1900" b="1"/>
            </a:lvl4pPr>
            <a:lvl5pPr marL="2210838" indent="0">
              <a:buNone/>
              <a:defRPr sz="1900" b="1"/>
            </a:lvl5pPr>
            <a:lvl6pPr marL="2763547" indent="0">
              <a:buNone/>
              <a:defRPr sz="1900" b="1"/>
            </a:lvl6pPr>
            <a:lvl7pPr marL="3316257" indent="0">
              <a:buNone/>
              <a:defRPr sz="1900" b="1"/>
            </a:lvl7pPr>
            <a:lvl8pPr marL="3868966" indent="0">
              <a:buNone/>
              <a:defRPr sz="1900" b="1"/>
            </a:lvl8pPr>
            <a:lvl9pPr marL="4421675" indent="0">
              <a:buNone/>
              <a:defRPr sz="19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702073" y="3044827"/>
            <a:ext cx="6203886" cy="5531804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2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7133235" y="2149165"/>
            <a:ext cx="6206134" cy="89566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52709" indent="0">
              <a:buNone/>
              <a:defRPr sz="2500" b="1"/>
            </a:lvl2pPr>
            <a:lvl3pPr marL="1105419" indent="0">
              <a:buNone/>
              <a:defRPr sz="2200" b="1"/>
            </a:lvl3pPr>
            <a:lvl4pPr marL="1658129" indent="0">
              <a:buNone/>
              <a:defRPr sz="1900" b="1"/>
            </a:lvl4pPr>
            <a:lvl5pPr marL="2210838" indent="0">
              <a:buNone/>
              <a:defRPr sz="1900" b="1"/>
            </a:lvl5pPr>
            <a:lvl6pPr marL="2763547" indent="0">
              <a:buNone/>
              <a:defRPr sz="1900" b="1"/>
            </a:lvl6pPr>
            <a:lvl7pPr marL="3316257" indent="0">
              <a:buNone/>
              <a:defRPr sz="1900" b="1"/>
            </a:lvl7pPr>
            <a:lvl8pPr marL="3868966" indent="0">
              <a:buNone/>
              <a:defRPr sz="1900" b="1"/>
            </a:lvl8pPr>
            <a:lvl9pPr marL="4421675" indent="0">
              <a:buNone/>
              <a:defRPr sz="19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7133235" y="3044827"/>
            <a:ext cx="6206134" cy="5531804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2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175C8F-DA21-460C-80CD-C5ABCEE6C20E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060B6F-1879-449C-9479-1277B0A24838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60D57E-4663-4E6B-B5D5-56DEDA8153E8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02078" y="382273"/>
            <a:ext cx="4619725" cy="1626870"/>
          </a:xfrm>
        </p:spPr>
        <p:txBody>
          <a:bodyPr anchor="b"/>
          <a:lstStyle>
            <a:lvl1pPr algn="l">
              <a:defRPr sz="25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490570" y="382286"/>
            <a:ext cx="7848805" cy="8194359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30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702078" y="2009142"/>
            <a:ext cx="4619725" cy="6567488"/>
          </a:xfrm>
        </p:spPr>
        <p:txBody>
          <a:bodyPr/>
          <a:lstStyle>
            <a:lvl1pPr marL="0" indent="0">
              <a:buNone/>
              <a:defRPr sz="1700"/>
            </a:lvl1pPr>
            <a:lvl2pPr marL="552709" indent="0">
              <a:buNone/>
              <a:defRPr sz="1400"/>
            </a:lvl2pPr>
            <a:lvl3pPr marL="1105419" indent="0">
              <a:buNone/>
              <a:defRPr sz="1200"/>
            </a:lvl3pPr>
            <a:lvl4pPr marL="1658129" indent="0">
              <a:buNone/>
              <a:defRPr sz="1100"/>
            </a:lvl4pPr>
            <a:lvl5pPr marL="2210838" indent="0">
              <a:buNone/>
              <a:defRPr sz="1100"/>
            </a:lvl5pPr>
            <a:lvl6pPr marL="2763547" indent="0">
              <a:buNone/>
              <a:defRPr sz="1100"/>
            </a:lvl6pPr>
            <a:lvl7pPr marL="3316257" indent="0">
              <a:buNone/>
              <a:defRPr sz="1100"/>
            </a:lvl7pPr>
            <a:lvl8pPr marL="3868966" indent="0">
              <a:buNone/>
              <a:defRPr sz="1100"/>
            </a:lvl8pPr>
            <a:lvl9pPr marL="4421675" indent="0">
              <a:buNone/>
              <a:defRPr sz="11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FDF2BA6-A390-4F5A-A914-39D6372D498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752040" y="6720857"/>
            <a:ext cx="8424863" cy="793433"/>
          </a:xfrm>
        </p:spPr>
        <p:txBody>
          <a:bodyPr anchor="b"/>
          <a:lstStyle>
            <a:lvl1pPr algn="l">
              <a:defRPr sz="25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752040" y="857887"/>
            <a:ext cx="8424863" cy="5760720"/>
          </a:xfrm>
        </p:spPr>
        <p:txBody>
          <a:bodyPr/>
          <a:lstStyle>
            <a:lvl1pPr marL="0" indent="0">
              <a:buNone/>
              <a:defRPr sz="3900"/>
            </a:lvl1pPr>
            <a:lvl2pPr marL="552709" indent="0">
              <a:buNone/>
              <a:defRPr sz="3300"/>
            </a:lvl2pPr>
            <a:lvl3pPr marL="1105419" indent="0">
              <a:buNone/>
              <a:defRPr sz="3000"/>
            </a:lvl3pPr>
            <a:lvl4pPr marL="1658129" indent="0">
              <a:buNone/>
              <a:defRPr sz="2500"/>
            </a:lvl4pPr>
            <a:lvl5pPr marL="2210838" indent="0">
              <a:buNone/>
              <a:defRPr sz="2500"/>
            </a:lvl5pPr>
            <a:lvl6pPr marL="2763547" indent="0">
              <a:buNone/>
              <a:defRPr sz="2500"/>
            </a:lvl6pPr>
            <a:lvl7pPr marL="3316257" indent="0">
              <a:buNone/>
              <a:defRPr sz="2500"/>
            </a:lvl7pPr>
            <a:lvl8pPr marL="3868966" indent="0">
              <a:buNone/>
              <a:defRPr sz="2500"/>
            </a:lvl8pPr>
            <a:lvl9pPr marL="4421675" indent="0">
              <a:buNone/>
              <a:defRPr sz="25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2752040" y="7514279"/>
            <a:ext cx="8424863" cy="1126807"/>
          </a:xfrm>
        </p:spPr>
        <p:txBody>
          <a:bodyPr/>
          <a:lstStyle>
            <a:lvl1pPr marL="0" indent="0">
              <a:buNone/>
              <a:defRPr sz="1700"/>
            </a:lvl1pPr>
            <a:lvl2pPr marL="552709" indent="0">
              <a:buNone/>
              <a:defRPr sz="1400"/>
            </a:lvl2pPr>
            <a:lvl3pPr marL="1105419" indent="0">
              <a:buNone/>
              <a:defRPr sz="1200"/>
            </a:lvl3pPr>
            <a:lvl4pPr marL="1658129" indent="0">
              <a:buNone/>
              <a:defRPr sz="1100"/>
            </a:lvl4pPr>
            <a:lvl5pPr marL="2210838" indent="0">
              <a:buNone/>
              <a:defRPr sz="1100"/>
            </a:lvl5pPr>
            <a:lvl6pPr marL="2763547" indent="0">
              <a:buNone/>
              <a:defRPr sz="1100"/>
            </a:lvl6pPr>
            <a:lvl7pPr marL="3316257" indent="0">
              <a:buNone/>
              <a:defRPr sz="1100"/>
            </a:lvl7pPr>
            <a:lvl8pPr marL="3868966" indent="0">
              <a:buNone/>
              <a:defRPr sz="1100"/>
            </a:lvl8pPr>
            <a:lvl9pPr marL="4421675" indent="0">
              <a:buNone/>
              <a:defRPr sz="11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594B36-49A4-4C4B-8516-2ED69CD8BA3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055688" y="852488"/>
            <a:ext cx="11930062" cy="1600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3283" tIns="46640" rIns="93283" bIns="4664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055688" y="2773363"/>
            <a:ext cx="11930062" cy="5762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3283" tIns="46640" rIns="93283" bIns="4664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1028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55688" y="8748713"/>
            <a:ext cx="2925762" cy="638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83" tIns="46640" rIns="93283" bIns="4664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Times New Roman" pitchFamily="18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29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795838" y="8748713"/>
            <a:ext cx="4449762" cy="638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83" tIns="46640" rIns="93283" bIns="4664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Times New Roman" pitchFamily="18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30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0059988" y="8748713"/>
            <a:ext cx="2925762" cy="638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83" tIns="46640" rIns="93283" bIns="4664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/>
            </a:lvl1pPr>
          </a:lstStyle>
          <a:p>
            <a:pPr>
              <a:defRPr/>
            </a:pPr>
            <a:fld id="{D5A65F2F-1784-48FF-8004-F107F1F449A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271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9271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-52"/>
        </a:defRPr>
      </a:lvl2pPr>
      <a:lvl3pPr algn="ctr" defTabSz="9271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-52"/>
        </a:defRPr>
      </a:lvl3pPr>
      <a:lvl4pPr algn="ctr" defTabSz="9271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-52"/>
        </a:defRPr>
      </a:lvl4pPr>
      <a:lvl5pPr algn="ctr" defTabSz="9271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-52"/>
        </a:defRPr>
      </a:lvl5pPr>
      <a:lvl6pPr marL="552709" algn="ctr" defTabSz="932698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-52"/>
        </a:defRPr>
      </a:lvl6pPr>
      <a:lvl7pPr marL="1105419" algn="ctr" defTabSz="932698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-52"/>
        </a:defRPr>
      </a:lvl7pPr>
      <a:lvl8pPr marL="1658129" algn="ctr" defTabSz="932698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-52"/>
        </a:defRPr>
      </a:lvl8pPr>
      <a:lvl9pPr marL="2210838" algn="ctr" defTabSz="932698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-52"/>
        </a:defRPr>
      </a:lvl9pPr>
    </p:titleStyle>
    <p:bodyStyle>
      <a:lvl1pPr marL="346075" indent="-346075" algn="l" defTabSz="9271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54063" indent="-287338" algn="l" defTabSz="927100" rtl="0" eaLnBrk="0" fontAlgn="base" hangingPunct="0">
        <a:spcBef>
          <a:spcPct val="20000"/>
        </a:spcBef>
        <a:spcAft>
          <a:spcPct val="0"/>
        </a:spcAft>
        <a:buChar char="–"/>
        <a:defRPr sz="3000">
          <a:solidFill>
            <a:schemeClr val="tx1"/>
          </a:solidFill>
          <a:latin typeface="+mn-lt"/>
        </a:defRPr>
      </a:lvl2pPr>
      <a:lvl3pPr marL="1162050" indent="-228600" algn="l" defTabSz="927100" rtl="0" eaLnBrk="0" fontAlgn="base" hangingPunct="0">
        <a:spcBef>
          <a:spcPct val="20000"/>
        </a:spcBef>
        <a:spcAft>
          <a:spcPct val="0"/>
        </a:spcAft>
        <a:buChar char="•"/>
        <a:defRPr sz="2500">
          <a:solidFill>
            <a:schemeClr val="tx1"/>
          </a:solidFill>
          <a:latin typeface="+mn-lt"/>
        </a:defRPr>
      </a:lvl3pPr>
      <a:lvl4pPr marL="1630363" indent="-230188" algn="l" defTabSz="927100" rtl="0" eaLnBrk="0" fontAlgn="base" hangingPunct="0">
        <a:spcBef>
          <a:spcPct val="20000"/>
        </a:spcBef>
        <a:spcAft>
          <a:spcPct val="0"/>
        </a:spcAft>
        <a:buChar char="–"/>
        <a:defRPr sz="2300">
          <a:solidFill>
            <a:schemeClr val="tx1"/>
          </a:solidFill>
          <a:latin typeface="+mn-lt"/>
        </a:defRPr>
      </a:lvl4pPr>
      <a:lvl5pPr marL="2093913" indent="-230188" algn="l" defTabSz="927100" rtl="0" eaLnBrk="0" fontAlgn="base" hangingPunct="0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5pPr>
      <a:lvl6pPr marL="2652237" indent="-234135" algn="l" defTabSz="932698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3204948" indent="-234135" algn="l" defTabSz="932698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757657" indent="-234135" algn="l" defTabSz="932698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4310365" indent="-234135" algn="l" defTabSz="932698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1105419" rtl="0" eaLnBrk="1" latinLnBrk="0" hangingPunct="1"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52709" algn="l" defTabSz="1105419" rtl="0" eaLnBrk="1" latinLnBrk="0" hangingPunct="1">
        <a:defRPr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105419" algn="l" defTabSz="1105419" rtl="0" eaLnBrk="1" latinLnBrk="0" hangingPunct="1"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58129" algn="l" defTabSz="1105419" rtl="0" eaLnBrk="1" latinLnBrk="0" hangingPunct="1">
        <a:defRPr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210838" algn="l" defTabSz="1105419" rtl="0" eaLnBrk="1" latinLnBrk="0" hangingPunct="1">
        <a:defRPr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63547" algn="l" defTabSz="1105419" rtl="0" eaLnBrk="1" latinLnBrk="0" hangingPunct="1">
        <a:defRPr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316257" algn="l" defTabSz="1105419" rtl="0" eaLnBrk="1" latinLnBrk="0" hangingPunct="1">
        <a:defRPr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68966" algn="l" defTabSz="1105419" rtl="0" eaLnBrk="1" latinLnBrk="0" hangingPunct="1">
        <a:defRPr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421675" algn="l" defTabSz="1105419" rtl="0" eaLnBrk="1" latinLnBrk="0" hangingPunct="1">
        <a:defRPr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020"/>
          <p:cNvSpPr txBox="1">
            <a:spLocks noChangeArrowheads="1"/>
          </p:cNvSpPr>
          <p:nvPr/>
        </p:nvSpPr>
        <p:spPr bwMode="auto">
          <a:xfrm>
            <a:off x="2628900" y="301600"/>
            <a:ext cx="9142413" cy="33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ctr">
            <a:spAutoFit/>
          </a:bodyPr>
          <a:lstStyle/>
          <a:p>
            <a:pPr algn="ctr" defTabSz="608013" eaLnBrk="1" hangingPunct="1">
              <a:lnSpc>
                <a:spcPts val="1325"/>
              </a:lnSpc>
            </a:pPr>
            <a:r>
              <a:rPr lang="ru-RU" altLang="ru-RU" b="1" dirty="0"/>
              <a:t>ОРГАНИЗАЦИОННО-ШТАТНАЯ СТРУКТУРА </a:t>
            </a:r>
          </a:p>
          <a:p>
            <a:pPr algn="ctr" defTabSz="608013" eaLnBrk="1" hangingPunct="1">
              <a:lnSpc>
                <a:spcPts val="1325"/>
              </a:lnSpc>
            </a:pPr>
            <a:r>
              <a:rPr lang="ru-RU" altLang="ru-RU" b="1" dirty="0"/>
              <a:t>Главного управления МЧС России по Республике </a:t>
            </a:r>
            <a:r>
              <a:rPr lang="ru-RU" altLang="ru-RU" b="1" dirty="0" smtClean="0"/>
              <a:t>Адыгея (</a:t>
            </a:r>
            <a:r>
              <a:rPr lang="en-US" altLang="ru-RU" b="1" dirty="0"/>
              <a:t>IV</a:t>
            </a:r>
            <a:r>
              <a:rPr lang="ru-RU" altLang="ru-RU" b="1" dirty="0"/>
              <a:t> разряд</a:t>
            </a:r>
            <a:r>
              <a:rPr lang="en-US" altLang="ru-RU" b="1" dirty="0" smtClean="0"/>
              <a:t>)</a:t>
            </a:r>
            <a:endParaRPr lang="ru-RU" altLang="ru-RU" b="1" dirty="0"/>
          </a:p>
        </p:txBody>
      </p:sp>
      <p:sp>
        <p:nvSpPr>
          <p:cNvPr id="52" name="Прямоугольник 51"/>
          <p:cNvSpPr>
            <a:spLocks/>
          </p:cNvSpPr>
          <p:nvPr/>
        </p:nvSpPr>
        <p:spPr>
          <a:xfrm>
            <a:off x="662737" y="2728898"/>
            <a:ext cx="817562" cy="56673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endParaRPr lang="ru-RU" altLang="ru-RU" sz="600" b="1" dirty="0">
              <a:cs typeface="Times New Roman" pitchFamily="18" charset="0"/>
            </a:endParaRPr>
          </a:p>
          <a:p>
            <a:pPr algn="ctr" eaLnBrk="1" hangingPunct="1">
              <a:defRPr/>
            </a:pPr>
            <a:r>
              <a:rPr lang="ru-RU" altLang="ru-RU" sz="600" b="1" dirty="0">
                <a:cs typeface="Times New Roman" pitchFamily="18" charset="0"/>
              </a:rPr>
              <a:t>Отдел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мероприятий ГО</a:t>
            </a:r>
            <a:r>
              <a:rPr lang="ru-RU" altLang="ru-RU" sz="600" b="1" dirty="0">
                <a:cs typeface="Times New Roman" pitchFamily="18" charset="0"/>
              </a:rPr>
              <a:t>, защиты </a:t>
            </a:r>
            <a:r>
              <a:rPr lang="ru-RU" altLang="ru-RU" sz="600" b="1" dirty="0" smtClean="0">
                <a:cs typeface="Times New Roman" pitchFamily="18" charset="0"/>
              </a:rPr>
              <a:t> и подготовки населения</a:t>
            </a:r>
            <a:endParaRPr lang="ru-RU" altLang="ru-RU" sz="600" b="1" dirty="0">
              <a:cs typeface="Times New Roman" pitchFamily="18" charset="0"/>
            </a:endParaRPr>
          </a:p>
          <a:p>
            <a:pPr algn="ctr" eaLnBrk="1" hangingPunct="1">
              <a:defRPr/>
            </a:pPr>
            <a:r>
              <a:rPr lang="ru-RU" altLang="ru-RU" sz="600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1-1-3-0-0</a:t>
            </a:r>
            <a:endParaRPr lang="ru-RU" altLang="ru-RU" sz="600" dirty="0">
              <a:solidFill>
                <a:srgbClr val="000000"/>
              </a:solidFill>
              <a:cs typeface="Times New Roman" panose="02020603050405020304" pitchFamily="18" charset="0"/>
            </a:endParaRPr>
          </a:p>
          <a:p>
            <a:pPr algn="ctr" eaLnBrk="1" hangingPunct="1">
              <a:defRPr/>
            </a:pP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54" name="Прямоугольник 53"/>
          <p:cNvSpPr>
            <a:spLocks/>
          </p:cNvSpPr>
          <p:nvPr/>
        </p:nvSpPr>
        <p:spPr>
          <a:xfrm>
            <a:off x="662737" y="3371840"/>
            <a:ext cx="823912" cy="1214446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 b="1" dirty="0">
                <a:solidFill>
                  <a:srgbClr val="000000"/>
                </a:solidFill>
                <a:cs typeface="Times New Roman" pitchFamily="18" charset="0"/>
              </a:rPr>
              <a:t>Отдел</a:t>
            </a:r>
          </a:p>
          <a:p>
            <a:pPr algn="ctr" eaLnBrk="1" hangingPunct="1"/>
            <a:r>
              <a:rPr lang="ru-RU" altLang="ru-RU" sz="600" b="1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инженерно-технических мероприятий, радиационной, химической, биологической </a:t>
            </a:r>
            <a:r>
              <a:rPr lang="ru-RU" altLang="ru-RU" sz="600" b="1" dirty="0" smtClean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, </a:t>
            </a:r>
            <a:r>
              <a:rPr lang="ru-RU" altLang="ru-RU" sz="600" b="1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медицинской </a:t>
            </a:r>
            <a:r>
              <a:rPr lang="ru-RU" altLang="ru-RU" sz="600" b="1" dirty="0" smtClean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защиты и первоочередного жизнеобеспечения населения</a:t>
            </a:r>
            <a:endParaRPr lang="ru-RU" altLang="ru-RU" sz="600" b="1" dirty="0">
              <a:solidFill>
                <a:srgbClr val="000000"/>
              </a:solidFill>
              <a:ea typeface="Calibri" pitchFamily="34" charset="0"/>
              <a:cs typeface="Calibri" pitchFamily="34" charset="0"/>
            </a:endParaRPr>
          </a:p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cs typeface="Times New Roman" pitchFamily="18" charset="0"/>
              </a:rPr>
              <a:t>0-2-1-1-0</a:t>
            </a:r>
          </a:p>
        </p:txBody>
      </p:sp>
      <p:sp>
        <p:nvSpPr>
          <p:cNvPr id="59" name="Прямоугольник 58"/>
          <p:cNvSpPr/>
          <p:nvPr/>
        </p:nvSpPr>
        <p:spPr>
          <a:xfrm>
            <a:off x="505124" y="2663825"/>
            <a:ext cx="1042987" cy="2708279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72" name="Прямоугольник 71"/>
          <p:cNvSpPr>
            <a:spLocks/>
          </p:cNvSpPr>
          <p:nvPr/>
        </p:nvSpPr>
        <p:spPr>
          <a:xfrm>
            <a:off x="1792288" y="2767013"/>
            <a:ext cx="820737" cy="63182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endParaRPr lang="ru-RU" altLang="ru-RU" sz="600" b="1" dirty="0">
              <a:solidFill>
                <a:schemeClr val="tx1"/>
              </a:solidFill>
              <a:cs typeface="Times New Roman" pitchFamily="18" charset="0"/>
            </a:endParaRPr>
          </a:p>
          <a:p>
            <a:pPr algn="ctr" eaLnBrk="1" hangingPunct="1">
              <a:defRPr/>
            </a:pPr>
            <a:r>
              <a:rPr lang="ru-RU" altLang="ru-RU" sz="600" b="1" dirty="0">
                <a:solidFill>
                  <a:schemeClr val="tx1"/>
                </a:solidFill>
                <a:cs typeface="Times New Roman" pitchFamily="18" charset="0"/>
              </a:rPr>
              <a:t>Отдел</a:t>
            </a:r>
          </a:p>
          <a:p>
            <a:pPr algn="ctr" eaLnBrk="1" hangingPunct="1">
              <a:defRPr/>
            </a:pPr>
            <a:r>
              <a:rPr lang="ru-RU" altLang="ru-RU" sz="600" b="1" dirty="0">
                <a:solidFill>
                  <a:schemeClr val="tx1"/>
                </a:solidFill>
                <a:cs typeface="Times New Roman" pitchFamily="18" charset="0"/>
              </a:rPr>
              <a:t>организации пожаротушения и проведения аварийно-спасательных работ</a:t>
            </a:r>
          </a:p>
          <a:p>
            <a:pPr algn="ctr" eaLnBrk="1" hangingPunct="1">
              <a:defRPr/>
            </a:pPr>
            <a:r>
              <a:rPr lang="ru-RU" altLang="ru-RU" sz="600" b="1" dirty="0">
                <a:solidFill>
                  <a:schemeClr val="tx1"/>
                </a:solidFill>
                <a:cs typeface="Times New Roman" pitchFamily="18" charset="0"/>
              </a:rPr>
              <a:t>0-1-0-0-0</a:t>
            </a:r>
          </a:p>
          <a:p>
            <a:pPr algn="ctr" eaLnBrk="1" hangingPunct="1">
              <a:defRPr/>
            </a:pPr>
            <a:endParaRPr lang="ru-RU" altLang="ru-RU" sz="600" b="1" dirty="0">
              <a:solidFill>
                <a:schemeClr val="tx1"/>
              </a:solidFill>
              <a:cs typeface="Times New Roman" pitchFamily="18" charset="0"/>
            </a:endParaRPr>
          </a:p>
        </p:txBody>
      </p:sp>
      <p:sp>
        <p:nvSpPr>
          <p:cNvPr id="73" name="Прямоугольник 72"/>
          <p:cNvSpPr>
            <a:spLocks/>
          </p:cNvSpPr>
          <p:nvPr/>
        </p:nvSpPr>
        <p:spPr>
          <a:xfrm>
            <a:off x="1803400" y="3471863"/>
            <a:ext cx="815975" cy="6413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altLang="ru-RU" sz="600" dirty="0">
                <a:cs typeface="Times New Roman" pitchFamily="18" charset="0"/>
              </a:rPr>
              <a:t>Отделение организации службы пожарно-спасательных подразделений</a:t>
            </a:r>
          </a:p>
          <a:p>
            <a:pPr algn="ctr" eaLnBrk="1" hangingPunct="1">
              <a:defRPr/>
            </a:pPr>
            <a:r>
              <a:rPr lang="ru-RU" altLang="ru-RU" sz="600" dirty="0">
                <a:cs typeface="Times New Roman" pitchFamily="18" charset="0"/>
              </a:rPr>
              <a:t>0-3-0-0-0</a:t>
            </a:r>
          </a:p>
        </p:txBody>
      </p:sp>
      <p:sp>
        <p:nvSpPr>
          <p:cNvPr id="75" name="Прямоугольник 74"/>
          <p:cNvSpPr/>
          <p:nvPr/>
        </p:nvSpPr>
        <p:spPr>
          <a:xfrm>
            <a:off x="1630363" y="2671764"/>
            <a:ext cx="1104900" cy="2711450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79" name="Прямоугольник 78"/>
          <p:cNvSpPr>
            <a:spLocks/>
          </p:cNvSpPr>
          <p:nvPr/>
        </p:nvSpPr>
        <p:spPr>
          <a:xfrm>
            <a:off x="3141663" y="2770188"/>
            <a:ext cx="820737" cy="67786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endParaRPr lang="ru-RU" altLang="ru-RU" sz="600" b="1" dirty="0">
              <a:cs typeface="Times New Roman" pitchFamily="18" charset="0"/>
            </a:endParaRPr>
          </a:p>
          <a:p>
            <a:pPr algn="ctr" eaLnBrk="1" hangingPunct="1">
              <a:defRPr/>
            </a:pPr>
            <a:r>
              <a:rPr lang="ru-RU" altLang="ru-RU" sz="600" b="1" dirty="0">
                <a:cs typeface="Times New Roman" pitchFamily="18" charset="0"/>
              </a:rPr>
              <a:t>Управление надзорной деятельности и профилактической работы</a:t>
            </a:r>
          </a:p>
          <a:p>
            <a:pPr algn="ctr" eaLnBrk="1" hangingPunct="1">
              <a:defRPr/>
            </a:pP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80" name="Прямоугольник 79"/>
          <p:cNvSpPr>
            <a:spLocks/>
          </p:cNvSpPr>
          <p:nvPr/>
        </p:nvSpPr>
        <p:spPr>
          <a:xfrm>
            <a:off x="3148013" y="3549650"/>
            <a:ext cx="814387" cy="49212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r>
              <a:rPr lang="ru-RU" sz="600" dirty="0"/>
              <a:t>Отдел организации надзорных и профилактических мероприятий</a:t>
            </a:r>
          </a:p>
        </p:txBody>
      </p:sp>
      <p:sp>
        <p:nvSpPr>
          <p:cNvPr id="82" name="Прямоугольник 81"/>
          <p:cNvSpPr/>
          <p:nvPr/>
        </p:nvSpPr>
        <p:spPr>
          <a:xfrm>
            <a:off x="2916238" y="2667000"/>
            <a:ext cx="1128712" cy="4362450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600"/>
          </a:p>
        </p:txBody>
      </p:sp>
      <p:cxnSp>
        <p:nvCxnSpPr>
          <p:cNvPr id="7" name="Прямая соединительная линия 6"/>
          <p:cNvCxnSpPr/>
          <p:nvPr/>
        </p:nvCxnSpPr>
        <p:spPr>
          <a:xfrm>
            <a:off x="1676400" y="3032125"/>
            <a:ext cx="16173" cy="200263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8" name="Прямая соединительная линия 377"/>
          <p:cNvCxnSpPr/>
          <p:nvPr/>
        </p:nvCxnSpPr>
        <p:spPr>
          <a:xfrm flipH="1">
            <a:off x="1693863" y="3759200"/>
            <a:ext cx="109537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0" name="Прямая соединительная линия 379"/>
          <p:cNvCxnSpPr/>
          <p:nvPr/>
        </p:nvCxnSpPr>
        <p:spPr>
          <a:xfrm flipH="1">
            <a:off x="1703388" y="5035550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2" name="Прямая соединительная линия 381"/>
          <p:cNvCxnSpPr/>
          <p:nvPr/>
        </p:nvCxnSpPr>
        <p:spPr>
          <a:xfrm flipH="1">
            <a:off x="1676400" y="3043238"/>
            <a:ext cx="10318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5" name="Прямая соединительная линия 284"/>
          <p:cNvCxnSpPr/>
          <p:nvPr/>
        </p:nvCxnSpPr>
        <p:spPr>
          <a:xfrm>
            <a:off x="3028950" y="3021013"/>
            <a:ext cx="11113" cy="35036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6" name="Прямая соединительная линия 285"/>
          <p:cNvCxnSpPr/>
          <p:nvPr/>
        </p:nvCxnSpPr>
        <p:spPr>
          <a:xfrm flipH="1">
            <a:off x="3028950" y="3032125"/>
            <a:ext cx="10318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5" name="Прямоугольник 154"/>
          <p:cNvSpPr>
            <a:spLocks/>
          </p:cNvSpPr>
          <p:nvPr/>
        </p:nvSpPr>
        <p:spPr>
          <a:xfrm>
            <a:off x="1816100" y="4830763"/>
            <a:ext cx="815975" cy="4381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организации пожаротушения</a:t>
            </a:r>
          </a:p>
          <a:p>
            <a:pPr algn="ctr"/>
            <a:r>
              <a:rPr lang="ru-RU" altLang="ru-RU" sz="600" dirty="0" smtClean="0">
                <a:solidFill>
                  <a:srgbClr val="000000"/>
                </a:solidFill>
              </a:rPr>
              <a:t>0-2-0-1-0</a:t>
            </a:r>
            <a:endParaRPr lang="ru-RU" altLang="ru-RU" sz="600" dirty="0">
              <a:solidFill>
                <a:srgbClr val="000000"/>
              </a:solidFill>
            </a:endParaRPr>
          </a:p>
        </p:txBody>
      </p:sp>
      <p:cxnSp>
        <p:nvCxnSpPr>
          <p:cNvPr id="158" name="Прямая соединительная линия 157"/>
          <p:cNvCxnSpPr/>
          <p:nvPr/>
        </p:nvCxnSpPr>
        <p:spPr>
          <a:xfrm flipH="1" flipV="1">
            <a:off x="1687513" y="4394993"/>
            <a:ext cx="128587" cy="1588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3" name="Прямоугольник 162"/>
          <p:cNvSpPr>
            <a:spLocks/>
          </p:cNvSpPr>
          <p:nvPr/>
        </p:nvSpPr>
        <p:spPr>
          <a:xfrm>
            <a:off x="3148013" y="4152900"/>
            <a:ext cx="814387" cy="890588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Группа надзорных мероприятий в области гражданской обороны, защиты населения и территорий от чрезвычайных ситуаций</a:t>
            </a:r>
            <a:endParaRPr lang="ru-RU" altLang="ru-RU" sz="600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64" name="Прямоугольник 163"/>
          <p:cNvSpPr>
            <a:spLocks/>
          </p:cNvSpPr>
          <p:nvPr/>
        </p:nvSpPr>
        <p:spPr>
          <a:xfrm>
            <a:off x="3141663" y="5135563"/>
            <a:ext cx="814387" cy="40163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r>
              <a:rPr lang="ru-RU" sz="600" dirty="0"/>
              <a:t>Отделение административной практики и дознания</a:t>
            </a:r>
          </a:p>
        </p:txBody>
      </p:sp>
      <p:sp>
        <p:nvSpPr>
          <p:cNvPr id="166" name="Прямоугольник 165"/>
          <p:cNvSpPr>
            <a:spLocks/>
          </p:cNvSpPr>
          <p:nvPr/>
        </p:nvSpPr>
        <p:spPr>
          <a:xfrm>
            <a:off x="3159125" y="6143625"/>
            <a:ext cx="814388" cy="77470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Территориальные </a:t>
            </a:r>
            <a:r>
              <a:rPr lang="ru-RU" altLang="ru-RU" sz="600" dirty="0" smtClean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подразделения надзорной </a:t>
            </a:r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деятельности и профилактической работы</a:t>
            </a:r>
            <a:endParaRPr lang="ru-RU" altLang="ru-RU" sz="600" dirty="0">
              <a:solidFill>
                <a:srgbClr val="000000"/>
              </a:solidFill>
            </a:endParaRPr>
          </a:p>
        </p:txBody>
      </p:sp>
      <p:sp>
        <p:nvSpPr>
          <p:cNvPr id="168" name="Прямоугольник 167"/>
          <p:cNvSpPr>
            <a:spLocks/>
          </p:cNvSpPr>
          <p:nvPr/>
        </p:nvSpPr>
        <p:spPr>
          <a:xfrm>
            <a:off x="3148013" y="5664200"/>
            <a:ext cx="814387" cy="34290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r>
              <a:rPr lang="ru-RU" sz="600" dirty="0"/>
              <a:t>Отделение нормативно-технический</a:t>
            </a:r>
          </a:p>
        </p:txBody>
      </p:sp>
      <p:cxnSp>
        <p:nvCxnSpPr>
          <p:cNvPr id="172" name="Прямая соединительная линия 171"/>
          <p:cNvCxnSpPr/>
          <p:nvPr/>
        </p:nvCxnSpPr>
        <p:spPr>
          <a:xfrm flipH="1">
            <a:off x="3040063" y="6524625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Прямая соединительная линия 173"/>
          <p:cNvCxnSpPr/>
          <p:nvPr/>
        </p:nvCxnSpPr>
        <p:spPr>
          <a:xfrm flipH="1">
            <a:off x="3040063" y="5857875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5" name="Прямая соединительная линия 174"/>
          <p:cNvCxnSpPr/>
          <p:nvPr/>
        </p:nvCxnSpPr>
        <p:spPr>
          <a:xfrm flipH="1">
            <a:off x="3028950" y="5311775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Прямая соединительная линия 175"/>
          <p:cNvCxnSpPr/>
          <p:nvPr/>
        </p:nvCxnSpPr>
        <p:spPr>
          <a:xfrm flipH="1">
            <a:off x="3040063" y="4605338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Прямая соединительная линия 176"/>
          <p:cNvCxnSpPr/>
          <p:nvPr/>
        </p:nvCxnSpPr>
        <p:spPr>
          <a:xfrm flipH="1">
            <a:off x="3040063" y="3792538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7" name="Прямоугольник 216"/>
          <p:cNvSpPr/>
          <p:nvPr/>
        </p:nvSpPr>
        <p:spPr>
          <a:xfrm>
            <a:off x="6732687" y="2640360"/>
            <a:ext cx="1085850" cy="4910137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219" name="Прямоугольник 218"/>
          <p:cNvSpPr>
            <a:spLocks/>
          </p:cNvSpPr>
          <p:nvPr/>
        </p:nvSpPr>
        <p:spPr>
          <a:xfrm>
            <a:off x="6929438" y="2786063"/>
            <a:ext cx="812800" cy="5778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Отдел материально-технического обеспечения</a:t>
            </a:r>
          </a:p>
          <a:p>
            <a:pPr algn="ctr" eaLnBrk="1" hangingPunct="1">
              <a:defRPr/>
            </a:pPr>
            <a:r>
              <a:rPr lang="ru-RU" altLang="ru-RU" sz="600" b="1" dirty="0">
                <a:solidFill>
                  <a:srgbClr val="000000"/>
                </a:solidFill>
                <a:cs typeface="Times New Roman" panose="02020603050405020304" pitchFamily="18" charset="0"/>
              </a:rPr>
              <a:t>0-1-0-0-0</a:t>
            </a: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224" name="Прямоугольник 223"/>
          <p:cNvSpPr>
            <a:spLocks/>
          </p:cNvSpPr>
          <p:nvPr/>
        </p:nvSpPr>
        <p:spPr>
          <a:xfrm>
            <a:off x="461963" y="2046288"/>
            <a:ext cx="5767387" cy="2222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altLang="ru-RU" sz="800" dirty="0" smtClean="0">
                <a:cs typeface="Times New Roman" pitchFamily="18" charset="0"/>
              </a:rPr>
              <a:t>ПОДРАЗДЕЛЕНИЯ</a:t>
            </a:r>
            <a:endParaRPr lang="ru-RU" altLang="ru-RU" sz="800" dirty="0">
              <a:cs typeface="Times New Roman" pitchFamily="18" charset="0"/>
            </a:endParaRPr>
          </a:p>
        </p:txBody>
      </p:sp>
      <p:sp>
        <p:nvSpPr>
          <p:cNvPr id="225" name="Прямоугольник 224"/>
          <p:cNvSpPr>
            <a:spLocks/>
          </p:cNvSpPr>
          <p:nvPr/>
        </p:nvSpPr>
        <p:spPr>
          <a:xfrm>
            <a:off x="6924675" y="3436938"/>
            <a:ext cx="814388" cy="39528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тылового и технического обеспечения</a:t>
            </a:r>
          </a:p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cs typeface="Times New Roman" pitchFamily="18" charset="0"/>
              </a:rPr>
              <a:t>0-1-2-0-0</a:t>
            </a:r>
          </a:p>
        </p:txBody>
      </p:sp>
      <p:sp>
        <p:nvSpPr>
          <p:cNvPr id="227" name="Прямоугольник 226"/>
          <p:cNvSpPr>
            <a:spLocks/>
          </p:cNvSpPr>
          <p:nvPr/>
        </p:nvSpPr>
        <p:spPr>
          <a:xfrm>
            <a:off x="6931025" y="6162675"/>
            <a:ext cx="820738" cy="547688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ФПС ГПС по автотранспортному обеспечению</a:t>
            </a:r>
          </a:p>
          <a:p>
            <a:pPr algn="ctr" eaLnBrk="1" hangingPunct="1"/>
            <a:r>
              <a:rPr lang="ru-RU" altLang="ru-RU" sz="600">
                <a:solidFill>
                  <a:srgbClr val="000000"/>
                </a:solidFill>
                <a:cs typeface="Times New Roman" pitchFamily="18" charset="0"/>
              </a:rPr>
              <a:t>0-4-0-2-0</a:t>
            </a:r>
          </a:p>
        </p:txBody>
      </p:sp>
      <p:cxnSp>
        <p:nvCxnSpPr>
          <p:cNvPr id="228" name="Прямая соединительная линия 227"/>
          <p:cNvCxnSpPr/>
          <p:nvPr/>
        </p:nvCxnSpPr>
        <p:spPr>
          <a:xfrm flipH="1">
            <a:off x="6811963" y="3021013"/>
            <a:ext cx="9525" cy="405447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Прямая соединительная линия 228"/>
          <p:cNvCxnSpPr/>
          <p:nvPr/>
        </p:nvCxnSpPr>
        <p:spPr>
          <a:xfrm flipH="1">
            <a:off x="6821488" y="3652838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Прямая соединительная линия 232"/>
          <p:cNvCxnSpPr/>
          <p:nvPr/>
        </p:nvCxnSpPr>
        <p:spPr>
          <a:xfrm flipH="1">
            <a:off x="6816725" y="4214813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6" name="Прямая соединительная линия 235"/>
          <p:cNvCxnSpPr/>
          <p:nvPr/>
        </p:nvCxnSpPr>
        <p:spPr>
          <a:xfrm flipH="1">
            <a:off x="6815138" y="6375400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Прямая соединительная линия 237"/>
          <p:cNvCxnSpPr/>
          <p:nvPr/>
        </p:nvCxnSpPr>
        <p:spPr>
          <a:xfrm flipH="1">
            <a:off x="6808788" y="3014663"/>
            <a:ext cx="103187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Прямоугольник 238"/>
          <p:cNvSpPr/>
          <p:nvPr/>
        </p:nvSpPr>
        <p:spPr>
          <a:xfrm>
            <a:off x="1631950" y="7905750"/>
            <a:ext cx="1104900" cy="723900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240" name="Прямоугольник 239"/>
          <p:cNvSpPr>
            <a:spLocks/>
          </p:cNvSpPr>
          <p:nvPr/>
        </p:nvSpPr>
        <p:spPr>
          <a:xfrm>
            <a:off x="1822450" y="8015288"/>
            <a:ext cx="812800" cy="50482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altLang="ru-RU" sz="600" dirty="0">
                <a:cs typeface="Times New Roman" pitchFamily="18" charset="0"/>
              </a:rPr>
              <a:t>2 Пожарно-спасательный отряд ФПС ГПС</a:t>
            </a:r>
          </a:p>
          <a:p>
            <a:pPr algn="ctr" eaLnBrk="1" hangingPunct="1">
              <a:defRPr/>
            </a:pPr>
            <a:r>
              <a:rPr lang="ru-RU" altLang="ru-RU" sz="600" dirty="0" smtClean="0">
                <a:cs typeface="Times New Roman" pitchFamily="18" charset="0"/>
              </a:rPr>
              <a:t>0-76-0-126-0</a:t>
            </a:r>
            <a:endParaRPr lang="ru-RU" altLang="ru-RU" sz="600" dirty="0">
              <a:cs typeface="Times New Roman" pitchFamily="18" charset="0"/>
            </a:endParaRPr>
          </a:p>
        </p:txBody>
      </p:sp>
      <p:sp>
        <p:nvSpPr>
          <p:cNvPr id="299" name="Прямоугольник 298"/>
          <p:cNvSpPr/>
          <p:nvPr/>
        </p:nvSpPr>
        <p:spPr>
          <a:xfrm>
            <a:off x="4133850" y="5184775"/>
            <a:ext cx="992188" cy="766763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305" name="Прямоугольник 304"/>
          <p:cNvSpPr>
            <a:spLocks/>
          </p:cNvSpPr>
          <p:nvPr/>
        </p:nvSpPr>
        <p:spPr>
          <a:xfrm>
            <a:off x="4235450" y="5287963"/>
            <a:ext cx="812800" cy="5016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sz="600" b="1" dirty="0"/>
              <a:t>Центр управления в кризисных ситуациях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0-17-0-32-0</a:t>
            </a: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307" name="Прямоугольник 306"/>
          <p:cNvSpPr>
            <a:spLocks/>
          </p:cNvSpPr>
          <p:nvPr/>
        </p:nvSpPr>
        <p:spPr>
          <a:xfrm>
            <a:off x="5343525" y="3848026"/>
            <a:ext cx="812800" cy="50323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sz="600" b="1" dirty="0"/>
              <a:t>Центр Государственной инспекции по маломерным судам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0-0-0-0-1</a:t>
            </a: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308" name="Прямоугольник 307"/>
          <p:cNvSpPr/>
          <p:nvPr/>
        </p:nvSpPr>
        <p:spPr>
          <a:xfrm>
            <a:off x="5237163" y="2684463"/>
            <a:ext cx="992187" cy="714375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309" name="Прямоугольник 308"/>
          <p:cNvSpPr>
            <a:spLocks/>
          </p:cNvSpPr>
          <p:nvPr/>
        </p:nvSpPr>
        <p:spPr>
          <a:xfrm>
            <a:off x="5343525" y="2776538"/>
            <a:ext cx="812800" cy="48577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sz="600" b="1" dirty="0"/>
              <a:t>Отдел безопасности людей на водных объектах</a:t>
            </a:r>
          </a:p>
          <a:p>
            <a:pPr algn="ctr" eaLnBrk="1" hangingPunct="1">
              <a:defRPr/>
            </a:pPr>
            <a:r>
              <a:rPr lang="ru-RU" altLang="ru-RU" sz="600" b="1" dirty="0">
                <a:cs typeface="Times New Roman" pitchFamily="18" charset="0"/>
              </a:rPr>
              <a:t>0-0-2-0-0</a:t>
            </a:r>
          </a:p>
        </p:txBody>
      </p:sp>
      <p:sp>
        <p:nvSpPr>
          <p:cNvPr id="310" name="Прямоугольник 309"/>
          <p:cNvSpPr>
            <a:spLocks/>
          </p:cNvSpPr>
          <p:nvPr/>
        </p:nvSpPr>
        <p:spPr>
          <a:xfrm>
            <a:off x="6721475" y="2043113"/>
            <a:ext cx="7164388" cy="23653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altLang="ru-RU" sz="800" dirty="0" smtClean="0">
                <a:cs typeface="Times New Roman" pitchFamily="18" charset="0"/>
              </a:rPr>
              <a:t>ПОДРАЗДЕЛЕНИЯ</a:t>
            </a:r>
            <a:endParaRPr lang="ru-RU" altLang="ru-RU" sz="800" dirty="0">
              <a:cs typeface="Times New Roman" pitchFamily="18" charset="0"/>
            </a:endParaRPr>
          </a:p>
        </p:txBody>
      </p:sp>
      <p:sp>
        <p:nvSpPr>
          <p:cNvPr id="311" name="Прямоугольник 310"/>
          <p:cNvSpPr/>
          <p:nvPr/>
        </p:nvSpPr>
        <p:spPr>
          <a:xfrm>
            <a:off x="7924800" y="2659064"/>
            <a:ext cx="1085850" cy="855652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312" name="Прямоугольник 311"/>
          <p:cNvSpPr>
            <a:spLocks/>
          </p:cNvSpPr>
          <p:nvPr/>
        </p:nvSpPr>
        <p:spPr>
          <a:xfrm>
            <a:off x="8108950" y="2765425"/>
            <a:ext cx="812800" cy="5778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Финансово-экономический отдел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0-1-3-6-0</a:t>
            </a: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323" name="Прямоугольник 322"/>
          <p:cNvSpPr/>
          <p:nvPr/>
        </p:nvSpPr>
        <p:spPr>
          <a:xfrm>
            <a:off x="9136063" y="2644775"/>
            <a:ext cx="1168400" cy="1397000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324" name="Прямоугольник 323"/>
          <p:cNvSpPr>
            <a:spLocks/>
          </p:cNvSpPr>
          <p:nvPr/>
        </p:nvSpPr>
        <p:spPr>
          <a:xfrm>
            <a:off x="9344025" y="2765425"/>
            <a:ext cx="812800" cy="5778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Отдел кадровой, воспитательной работы и профессионального обучения</a:t>
            </a:r>
          </a:p>
          <a:p>
            <a:pPr algn="ctr" eaLnBrk="1" hangingPunct="1">
              <a:defRPr/>
            </a:pPr>
            <a:r>
              <a:rPr lang="ru-RU" altLang="ru-RU" sz="600" b="1" dirty="0">
                <a:solidFill>
                  <a:srgbClr val="000000"/>
                </a:solidFill>
                <a:cs typeface="Times New Roman" panose="02020603050405020304" pitchFamily="18" charset="0"/>
              </a:rPr>
              <a:t>0-3-1-0-0</a:t>
            </a:r>
            <a:endParaRPr lang="ru-RU" altLang="ru-RU" sz="500" b="1" dirty="0">
              <a:cs typeface="Times New Roman" pitchFamily="18" charset="0"/>
            </a:endParaRPr>
          </a:p>
        </p:txBody>
      </p:sp>
      <p:cxnSp>
        <p:nvCxnSpPr>
          <p:cNvPr id="328" name="Прямая соединительная линия 327"/>
          <p:cNvCxnSpPr/>
          <p:nvPr/>
        </p:nvCxnSpPr>
        <p:spPr>
          <a:xfrm>
            <a:off x="9232900" y="3005138"/>
            <a:ext cx="0" cy="67786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2" name="Прямая соединительная линия 331"/>
          <p:cNvCxnSpPr/>
          <p:nvPr/>
        </p:nvCxnSpPr>
        <p:spPr>
          <a:xfrm flipH="1">
            <a:off x="9236075" y="3690938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5" name="Прямая соединительная линия 334"/>
          <p:cNvCxnSpPr/>
          <p:nvPr/>
        </p:nvCxnSpPr>
        <p:spPr>
          <a:xfrm flipH="1">
            <a:off x="9232900" y="2994025"/>
            <a:ext cx="10318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9" name="Прямоугольник 338"/>
          <p:cNvSpPr>
            <a:spLocks/>
          </p:cNvSpPr>
          <p:nvPr/>
        </p:nvSpPr>
        <p:spPr>
          <a:xfrm>
            <a:off x="6918325" y="3890963"/>
            <a:ext cx="814388" cy="62230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 эксплуатации, ремонта зданий, сооружений и развития инфраструктуры</a:t>
            </a:r>
          </a:p>
          <a:p>
            <a:pPr algn="ctr" eaLnBrk="1" hangingPunct="1"/>
            <a:r>
              <a:rPr lang="ru-RU" altLang="ru-RU" sz="600">
                <a:solidFill>
                  <a:srgbClr val="000000"/>
                </a:solidFill>
                <a:cs typeface="Times New Roman" pitchFamily="18" charset="0"/>
              </a:rPr>
              <a:t>0-1-0-2-0</a:t>
            </a:r>
          </a:p>
        </p:txBody>
      </p:sp>
      <p:sp>
        <p:nvSpPr>
          <p:cNvPr id="341" name="Прямоугольник 340"/>
          <p:cNvSpPr>
            <a:spLocks/>
          </p:cNvSpPr>
          <p:nvPr/>
        </p:nvSpPr>
        <p:spPr>
          <a:xfrm>
            <a:off x="6918325" y="6800850"/>
            <a:ext cx="820738" cy="65087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эксплуатационной службы и административно-хозяйственного обеспечения</a:t>
            </a:r>
          </a:p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cs typeface="Times New Roman" pitchFamily="18" charset="0"/>
              </a:rPr>
              <a:t>0-0-0-0-22</a:t>
            </a:r>
          </a:p>
        </p:txBody>
      </p:sp>
      <p:cxnSp>
        <p:nvCxnSpPr>
          <p:cNvPr id="344" name="Прямая соединительная линия 343"/>
          <p:cNvCxnSpPr/>
          <p:nvPr/>
        </p:nvCxnSpPr>
        <p:spPr>
          <a:xfrm flipH="1">
            <a:off x="6813550" y="7080250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4" name="Прямоугольник 233"/>
          <p:cNvSpPr/>
          <p:nvPr/>
        </p:nvSpPr>
        <p:spPr>
          <a:xfrm>
            <a:off x="5236444" y="3728963"/>
            <a:ext cx="992187" cy="1863725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139" name="Прямоугольник 138"/>
          <p:cNvSpPr>
            <a:spLocks/>
          </p:cNvSpPr>
          <p:nvPr/>
        </p:nvSpPr>
        <p:spPr>
          <a:xfrm>
            <a:off x="6451600" y="723900"/>
            <a:ext cx="1585913" cy="49530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Начальник </a:t>
            </a:r>
            <a:r>
              <a:rPr lang="ru-RU" altLang="ru-RU" sz="600" b="1" dirty="0">
                <a:cs typeface="Times New Roman" pitchFamily="18" charset="0"/>
              </a:rPr>
              <a:t>г</a:t>
            </a:r>
            <a:r>
              <a:rPr lang="ru-RU" altLang="ru-RU" sz="600" b="1" dirty="0" smtClean="0">
                <a:cs typeface="Times New Roman" pitchFamily="18" charset="0"/>
              </a:rPr>
              <a:t>лавного управления </a:t>
            </a:r>
          </a:p>
          <a:p>
            <a:pPr algn="ctr">
              <a:defRPr/>
            </a:pPr>
            <a:r>
              <a:rPr lang="ru-RU" altLang="ru-RU" sz="600" b="1" dirty="0" smtClean="0">
                <a:cs typeface="Times New Roman" pitchFamily="18" charset="0"/>
              </a:rPr>
              <a:t>1-0-0-0-0</a:t>
            </a: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181" name="Прямоугольник 180"/>
          <p:cNvSpPr>
            <a:spLocks/>
          </p:cNvSpPr>
          <p:nvPr/>
        </p:nvSpPr>
        <p:spPr>
          <a:xfrm>
            <a:off x="9336088" y="3495675"/>
            <a:ext cx="820737" cy="417513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endParaRPr lang="ru-RU" altLang="ru-RU" sz="600" dirty="0">
              <a:solidFill>
                <a:srgbClr val="000000"/>
              </a:solidFill>
              <a:ea typeface="Calibri" pitchFamily="34" charset="0"/>
              <a:cs typeface="Calibri" pitchFamily="34" charset="0"/>
            </a:endParaRPr>
          </a:p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ФПС ГПС по кадровой работе с личным составом</a:t>
            </a:r>
          </a:p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0-3-0-3-0</a:t>
            </a:r>
          </a:p>
          <a:p>
            <a:pPr algn="ctr" eaLnBrk="1" hangingPunct="1"/>
            <a:endParaRPr lang="ru-RU" altLang="ru-RU" sz="600" dirty="0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84" name="Прямоугольник 183"/>
          <p:cNvSpPr>
            <a:spLocks/>
          </p:cNvSpPr>
          <p:nvPr/>
        </p:nvSpPr>
        <p:spPr>
          <a:xfrm>
            <a:off x="4227513" y="2746375"/>
            <a:ext cx="812800" cy="823913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Отдел </a:t>
            </a: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оперативного </a:t>
            </a: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планирования, противодействия терроризму и обеспечения антитеррористической </a:t>
            </a: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защищенности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1-1-2-0-0</a:t>
            </a: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185" name="Прямоугольник 184"/>
          <p:cNvSpPr/>
          <p:nvPr/>
        </p:nvSpPr>
        <p:spPr>
          <a:xfrm>
            <a:off x="4138613" y="2662238"/>
            <a:ext cx="992187" cy="2381250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ru-RU" sz="500"/>
          </a:p>
        </p:txBody>
      </p:sp>
      <p:sp>
        <p:nvSpPr>
          <p:cNvPr id="188" name="Прямоугольник 187"/>
          <p:cNvSpPr>
            <a:spLocks/>
          </p:cNvSpPr>
          <p:nvPr/>
        </p:nvSpPr>
        <p:spPr>
          <a:xfrm>
            <a:off x="4227513" y="3687763"/>
            <a:ext cx="820737" cy="4000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по охране зданий и территорий</a:t>
            </a:r>
          </a:p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cs typeface="Times New Roman" pitchFamily="18" charset="0"/>
              </a:rPr>
              <a:t>0-0-0-5-0</a:t>
            </a:r>
          </a:p>
        </p:txBody>
      </p:sp>
      <p:sp>
        <p:nvSpPr>
          <p:cNvPr id="189" name="Прямоугольник 188"/>
          <p:cNvSpPr>
            <a:spLocks/>
          </p:cNvSpPr>
          <p:nvPr/>
        </p:nvSpPr>
        <p:spPr>
          <a:xfrm>
            <a:off x="6910388" y="4651375"/>
            <a:ext cx="812800" cy="477838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</a:t>
            </a:r>
            <a:r>
              <a:rPr lang="ru-RU" altLang="ru-RU" sz="600" dirty="0" smtClean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медико-психологического </a:t>
            </a:r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обеспечения</a:t>
            </a:r>
          </a:p>
          <a:p>
            <a:pPr algn="ctr" eaLnBrk="1" hangingPunct="1"/>
            <a:r>
              <a:rPr lang="ru-RU" altLang="ru-RU" sz="600" dirty="0" smtClean="0">
                <a:solidFill>
                  <a:srgbClr val="000000"/>
                </a:solidFill>
                <a:cs typeface="Times New Roman" pitchFamily="18" charset="0"/>
              </a:rPr>
              <a:t>0-2-1-1-0</a:t>
            </a:r>
            <a:endParaRPr lang="ru-RU" altLang="ru-RU" sz="600" dirty="0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90" name="Прямоугольник 189"/>
          <p:cNvSpPr>
            <a:spLocks/>
          </p:cNvSpPr>
          <p:nvPr/>
        </p:nvSpPr>
        <p:spPr>
          <a:xfrm>
            <a:off x="10601325" y="2725738"/>
            <a:ext cx="812800" cy="50958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Отдел административной работы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0-1-1-2-0</a:t>
            </a: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191" name="Прямоугольник 190"/>
          <p:cNvSpPr/>
          <p:nvPr/>
        </p:nvSpPr>
        <p:spPr>
          <a:xfrm>
            <a:off x="10499725" y="2655888"/>
            <a:ext cx="990600" cy="693737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ru-RU" sz="500"/>
          </a:p>
        </p:txBody>
      </p:sp>
      <p:sp>
        <p:nvSpPr>
          <p:cNvPr id="193" name="Прямоугольник 192"/>
          <p:cNvSpPr>
            <a:spLocks/>
          </p:cNvSpPr>
          <p:nvPr/>
        </p:nvSpPr>
        <p:spPr>
          <a:xfrm>
            <a:off x="11801475" y="4351338"/>
            <a:ext cx="812800" cy="36036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Отдел </a:t>
            </a: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защиты </a:t>
            </a: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государственной </a:t>
            </a: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тайны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0-0-3-2-0</a:t>
            </a: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194" name="Прямоугольник 193"/>
          <p:cNvSpPr/>
          <p:nvPr/>
        </p:nvSpPr>
        <p:spPr>
          <a:xfrm>
            <a:off x="11712575" y="4264025"/>
            <a:ext cx="993775" cy="608013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ru-RU" sz="500"/>
          </a:p>
        </p:txBody>
      </p:sp>
      <p:sp>
        <p:nvSpPr>
          <p:cNvPr id="200" name="Прямоугольник 199"/>
          <p:cNvSpPr>
            <a:spLocks/>
          </p:cNvSpPr>
          <p:nvPr/>
        </p:nvSpPr>
        <p:spPr>
          <a:xfrm>
            <a:off x="11788775" y="2746375"/>
            <a:ext cx="812800" cy="461963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Группа организации мобилизационной </a:t>
            </a: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подготовки и </a:t>
            </a: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мобилизации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0-0-2-0-0</a:t>
            </a: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203" name="Прямоугольник 202"/>
          <p:cNvSpPr/>
          <p:nvPr/>
        </p:nvSpPr>
        <p:spPr>
          <a:xfrm>
            <a:off x="11691938" y="2667000"/>
            <a:ext cx="992187" cy="642938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ru-RU" sz="500"/>
          </a:p>
        </p:txBody>
      </p:sp>
      <p:sp>
        <p:nvSpPr>
          <p:cNvPr id="204" name="Прямоугольник 203"/>
          <p:cNvSpPr>
            <a:spLocks/>
          </p:cNvSpPr>
          <p:nvPr/>
        </p:nvSpPr>
        <p:spPr>
          <a:xfrm>
            <a:off x="4213225" y="4165600"/>
            <a:ext cx="812800" cy="808038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Группа </a:t>
            </a:r>
            <a:r>
              <a:rPr lang="ru-RU" sz="600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организации и контроля применения беспилотных авиационных </a:t>
            </a:r>
            <a:r>
              <a:rPr lang="ru-RU" sz="600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систем</a:t>
            </a:r>
          </a:p>
          <a:p>
            <a:pPr algn="ctr" eaLnBrk="1" hangingPunct="1">
              <a:defRPr/>
            </a:pPr>
            <a:r>
              <a:rPr lang="ru-RU" altLang="ru-RU" sz="600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0-0-0-2-0</a:t>
            </a:r>
            <a:endParaRPr lang="ru-RU" altLang="ru-RU" sz="500" dirty="0">
              <a:cs typeface="Times New Roman" pitchFamily="18" charset="0"/>
            </a:endParaRPr>
          </a:p>
        </p:txBody>
      </p:sp>
      <p:sp>
        <p:nvSpPr>
          <p:cNvPr id="206" name="Прямоугольник 205"/>
          <p:cNvSpPr>
            <a:spLocks/>
          </p:cNvSpPr>
          <p:nvPr/>
        </p:nvSpPr>
        <p:spPr>
          <a:xfrm>
            <a:off x="12998450" y="2735263"/>
            <a:ext cx="809625" cy="47307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Отдел </a:t>
            </a: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информационных </a:t>
            </a: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технологий и </a:t>
            </a: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связи</a:t>
            </a:r>
          </a:p>
          <a:p>
            <a:pPr algn="ctr" eaLnBrk="1" hangingPunct="1">
              <a:defRPr/>
            </a:pP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1-0-0-0-0</a:t>
            </a:r>
          </a:p>
          <a:p>
            <a:pPr algn="ctr" eaLnBrk="1" hangingPunct="1">
              <a:defRPr/>
            </a:pP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208" name="Прямоугольник 207"/>
          <p:cNvSpPr/>
          <p:nvPr/>
        </p:nvSpPr>
        <p:spPr>
          <a:xfrm>
            <a:off x="12853988" y="2671763"/>
            <a:ext cx="1062037" cy="2039937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ru-RU" sz="500"/>
          </a:p>
        </p:txBody>
      </p:sp>
      <p:sp>
        <p:nvSpPr>
          <p:cNvPr id="209" name="Прямоугольник 208"/>
          <p:cNvSpPr>
            <a:spLocks/>
          </p:cNvSpPr>
          <p:nvPr/>
        </p:nvSpPr>
        <p:spPr>
          <a:xfrm>
            <a:off x="12990513" y="5437188"/>
            <a:ext cx="812800" cy="70643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Отдел информационного </a:t>
            </a:r>
            <a:r>
              <a:rPr lang="ru-RU" sz="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обеспечения деятельности МЧС </a:t>
            </a: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России </a:t>
            </a:r>
          </a:p>
          <a:p>
            <a:pPr algn="ctr" eaLnBrk="1" hangingPunct="1">
              <a:defRPr/>
            </a:pP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(пресс-служба)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0-1-0-0-0</a:t>
            </a: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210" name="Прямоугольник 209"/>
          <p:cNvSpPr/>
          <p:nvPr/>
        </p:nvSpPr>
        <p:spPr>
          <a:xfrm>
            <a:off x="12907963" y="5383213"/>
            <a:ext cx="990600" cy="1519237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ru-RU" sz="500"/>
          </a:p>
        </p:txBody>
      </p:sp>
      <p:sp>
        <p:nvSpPr>
          <p:cNvPr id="214" name="Прямоугольник 213"/>
          <p:cNvSpPr>
            <a:spLocks/>
          </p:cNvSpPr>
          <p:nvPr/>
        </p:nvSpPr>
        <p:spPr>
          <a:xfrm>
            <a:off x="6918325" y="5270500"/>
            <a:ext cx="812800" cy="66040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Отделение организации </a:t>
            </a:r>
            <a:r>
              <a:rPr lang="ru-RU" sz="600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контрактной работы (закупочной деятельности</a:t>
            </a: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0-2-0-1-0</a:t>
            </a: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241" name="Прямоугольник 240"/>
          <p:cNvSpPr>
            <a:spLocks/>
          </p:cNvSpPr>
          <p:nvPr/>
        </p:nvSpPr>
        <p:spPr>
          <a:xfrm>
            <a:off x="10555288" y="4330700"/>
            <a:ext cx="822325" cy="481013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Юридический отделение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0-1-0-0-0</a:t>
            </a: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242" name="Прямоугольник 241"/>
          <p:cNvSpPr/>
          <p:nvPr/>
        </p:nvSpPr>
        <p:spPr>
          <a:xfrm>
            <a:off x="10448925" y="4238625"/>
            <a:ext cx="993775" cy="1120775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ru-RU" sz="500"/>
          </a:p>
        </p:txBody>
      </p:sp>
      <p:sp>
        <p:nvSpPr>
          <p:cNvPr id="243" name="Прямоугольник 242"/>
          <p:cNvSpPr>
            <a:spLocks/>
          </p:cNvSpPr>
          <p:nvPr/>
        </p:nvSpPr>
        <p:spPr>
          <a:xfrm>
            <a:off x="10555288" y="4811713"/>
            <a:ext cx="822325" cy="44608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Группа ФПС ГПС по обеспечению юридической работы</a:t>
            </a:r>
          </a:p>
          <a:p>
            <a:pPr algn="ctr" eaLnBrk="1" hangingPunct="1"/>
            <a:r>
              <a:rPr lang="ru-RU" altLang="ru-RU" sz="600" dirty="0" smtClean="0">
                <a:solidFill>
                  <a:srgbClr val="000000"/>
                </a:solidFill>
                <a:cs typeface="Times New Roman" pitchFamily="18" charset="0"/>
              </a:rPr>
              <a:t>0-0-1-1-0</a:t>
            </a:r>
            <a:endParaRPr lang="ru-RU" altLang="ru-RU" sz="600" dirty="0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244" name="Прямоугольник 243"/>
          <p:cNvSpPr>
            <a:spLocks/>
          </p:cNvSpPr>
          <p:nvPr/>
        </p:nvSpPr>
        <p:spPr>
          <a:xfrm>
            <a:off x="12998450" y="3281363"/>
            <a:ext cx="817563" cy="35242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организации и развития связи</a:t>
            </a:r>
          </a:p>
          <a:p>
            <a:pPr algn="ctr" eaLnBrk="1" hangingPunct="1"/>
            <a:r>
              <a:rPr lang="ru-RU" altLang="ru-RU" sz="600">
                <a:solidFill>
                  <a:srgbClr val="000000"/>
                </a:solidFill>
                <a:cs typeface="Times New Roman" pitchFamily="18" charset="0"/>
              </a:rPr>
              <a:t>0-1-1-10-0</a:t>
            </a:r>
          </a:p>
        </p:txBody>
      </p:sp>
      <p:sp>
        <p:nvSpPr>
          <p:cNvPr id="134" name="Прямоугольник 133"/>
          <p:cNvSpPr>
            <a:spLocks/>
          </p:cNvSpPr>
          <p:nvPr/>
        </p:nvSpPr>
        <p:spPr>
          <a:xfrm>
            <a:off x="1374775" y="1370013"/>
            <a:ext cx="1593850" cy="49371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Первый заместитель начальника главного управления</a:t>
            </a:r>
          </a:p>
          <a:p>
            <a:pPr algn="ctr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0-1-0-0-0</a:t>
            </a: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136" name="Прямоугольник 135"/>
          <p:cNvSpPr>
            <a:spLocks/>
          </p:cNvSpPr>
          <p:nvPr/>
        </p:nvSpPr>
        <p:spPr>
          <a:xfrm>
            <a:off x="3113088" y="1366838"/>
            <a:ext cx="1582737" cy="49847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Заместитель начальника главного управления (по </a:t>
            </a:r>
            <a:r>
              <a:rPr lang="ru-RU" altLang="ru-RU" sz="600" b="1" dirty="0">
                <a:cs typeface="Times New Roman" pitchFamily="18" charset="0"/>
              </a:rPr>
              <a:t>гражданской обороне и защите </a:t>
            </a:r>
            <a:r>
              <a:rPr lang="ru-RU" altLang="ru-RU" sz="600" b="1" dirty="0" smtClean="0">
                <a:cs typeface="Times New Roman" pitchFamily="18" charset="0"/>
              </a:rPr>
              <a:t>населения)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1-0-0-0-0</a:t>
            </a:r>
          </a:p>
        </p:txBody>
      </p:sp>
      <p:sp>
        <p:nvSpPr>
          <p:cNvPr id="140" name="Прямоугольник 139"/>
          <p:cNvSpPr>
            <a:spLocks/>
          </p:cNvSpPr>
          <p:nvPr/>
        </p:nvSpPr>
        <p:spPr>
          <a:xfrm>
            <a:off x="4819650" y="1366838"/>
            <a:ext cx="1585913" cy="49847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endParaRPr lang="ru-RU" altLang="ru-RU" sz="600" b="1" dirty="0" smtClean="0">
              <a:cs typeface="Times New Roman" pitchFamily="18" charset="0"/>
            </a:endParaRP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Заместитель </a:t>
            </a:r>
            <a:r>
              <a:rPr lang="ru-RU" altLang="ru-RU" sz="600" b="1" dirty="0">
                <a:cs typeface="Times New Roman" pitchFamily="18" charset="0"/>
              </a:rPr>
              <a:t>начальника главного </a:t>
            </a:r>
            <a:r>
              <a:rPr lang="ru-RU" altLang="ru-RU" sz="600" b="1" dirty="0" smtClean="0">
                <a:cs typeface="Times New Roman" pitchFamily="18" charset="0"/>
              </a:rPr>
              <a:t>управления (по </a:t>
            </a:r>
            <a:r>
              <a:rPr lang="ru-RU" altLang="ru-RU" sz="600" b="1" dirty="0">
                <a:cs typeface="Times New Roman" pitchFamily="18" charset="0"/>
              </a:rPr>
              <a:t>Государственной противопожарной </a:t>
            </a:r>
            <a:r>
              <a:rPr lang="ru-RU" altLang="ru-RU" sz="600" b="1" dirty="0" smtClean="0">
                <a:cs typeface="Times New Roman" pitchFamily="18" charset="0"/>
              </a:rPr>
              <a:t>службе) 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0-1-0-0-0</a:t>
            </a:r>
            <a:endParaRPr lang="ru-RU" altLang="ru-RU" sz="600" b="1" dirty="0">
              <a:cs typeface="Times New Roman" pitchFamily="18" charset="0"/>
            </a:endParaRPr>
          </a:p>
          <a:p>
            <a:pPr algn="ctr" eaLnBrk="1" hangingPunct="1">
              <a:defRPr/>
            </a:pP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143" name="Прямоугольник 142"/>
          <p:cNvSpPr>
            <a:spLocks/>
          </p:cNvSpPr>
          <p:nvPr/>
        </p:nvSpPr>
        <p:spPr>
          <a:xfrm>
            <a:off x="6496050" y="1360488"/>
            <a:ext cx="1584325" cy="49688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Заместитель </a:t>
            </a:r>
            <a:r>
              <a:rPr lang="ru-RU" altLang="ru-RU" sz="600" b="1" dirty="0">
                <a:cs typeface="Times New Roman" pitchFamily="18" charset="0"/>
              </a:rPr>
              <a:t>начальника главного </a:t>
            </a:r>
            <a:r>
              <a:rPr lang="ru-RU" altLang="ru-RU" sz="600" b="1" dirty="0" smtClean="0">
                <a:cs typeface="Times New Roman" pitchFamily="18" charset="0"/>
              </a:rPr>
              <a:t>управления - начальник   правления надзорной </a:t>
            </a:r>
            <a:r>
              <a:rPr lang="ru-RU" altLang="ru-RU" sz="600" b="1" dirty="0">
                <a:cs typeface="Times New Roman" pitchFamily="18" charset="0"/>
              </a:rPr>
              <a:t>деятельности и профилактической </a:t>
            </a:r>
            <a:r>
              <a:rPr lang="ru-RU" altLang="ru-RU" sz="600" b="1" dirty="0" smtClean="0">
                <a:cs typeface="Times New Roman" pitchFamily="18" charset="0"/>
              </a:rPr>
              <a:t>работы</a:t>
            </a:r>
          </a:p>
        </p:txBody>
      </p:sp>
      <p:sp>
        <p:nvSpPr>
          <p:cNvPr id="147" name="Прямоугольник 146"/>
          <p:cNvSpPr>
            <a:spLocks/>
          </p:cNvSpPr>
          <p:nvPr/>
        </p:nvSpPr>
        <p:spPr>
          <a:xfrm>
            <a:off x="9801225" y="1338263"/>
            <a:ext cx="1584325" cy="52546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endParaRPr lang="ru-RU" altLang="ru-RU" sz="600" b="1" dirty="0" smtClean="0">
              <a:cs typeface="Times New Roman" pitchFamily="18" charset="0"/>
            </a:endParaRP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Заместитель </a:t>
            </a:r>
            <a:r>
              <a:rPr lang="ru-RU" altLang="ru-RU" sz="600" b="1" dirty="0">
                <a:cs typeface="Times New Roman" pitchFamily="18" charset="0"/>
              </a:rPr>
              <a:t>руководителя территориального </a:t>
            </a:r>
            <a:r>
              <a:rPr lang="ru-RU" altLang="ru-RU" sz="600" b="1" dirty="0" smtClean="0">
                <a:cs typeface="Times New Roman" pitchFamily="18" charset="0"/>
              </a:rPr>
              <a:t>органа (главный государственный инспектор по маломерным судам Республики Адыгея)- начальник отдела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0-0-1-0-0</a:t>
            </a:r>
            <a:endParaRPr lang="ru-RU" altLang="ru-RU" sz="600" b="1" dirty="0">
              <a:cs typeface="Times New Roman" pitchFamily="18" charset="0"/>
            </a:endParaRPr>
          </a:p>
          <a:p>
            <a:pPr algn="ctr" eaLnBrk="1" hangingPunct="1">
              <a:defRPr/>
            </a:pP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148" name="Прямоугольник 147"/>
          <p:cNvSpPr>
            <a:spLocks/>
          </p:cNvSpPr>
          <p:nvPr/>
        </p:nvSpPr>
        <p:spPr>
          <a:xfrm>
            <a:off x="8148638" y="1358900"/>
            <a:ext cx="1582737" cy="496888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r>
              <a:rPr lang="ru-RU" altLang="ru-RU" sz="600" b="1" dirty="0">
                <a:cs typeface="Times New Roman" pitchFamily="18" charset="0"/>
              </a:rPr>
              <a:t>Заместитель начальника главного </a:t>
            </a:r>
            <a:r>
              <a:rPr lang="ru-RU" altLang="ru-RU" sz="600" b="1" dirty="0" smtClean="0">
                <a:cs typeface="Times New Roman" pitchFamily="18" charset="0"/>
              </a:rPr>
              <a:t>управления (по антикризисному управлению)</a:t>
            </a:r>
          </a:p>
          <a:p>
            <a:pPr algn="ctr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0-1-0-0-0</a:t>
            </a:r>
            <a:endParaRPr lang="ru-RU" altLang="ru-RU" sz="600" b="1" dirty="0">
              <a:cs typeface="Times New Roman" pitchFamily="18" charset="0"/>
            </a:endParaRPr>
          </a:p>
        </p:txBody>
      </p:sp>
      <p:cxnSp>
        <p:nvCxnSpPr>
          <p:cNvPr id="149" name="Прямая соединительная линия 148"/>
          <p:cNvCxnSpPr/>
          <p:nvPr/>
        </p:nvCxnSpPr>
        <p:spPr>
          <a:xfrm flipH="1">
            <a:off x="6821488" y="4922838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Прямая соединительная линия 149"/>
          <p:cNvCxnSpPr/>
          <p:nvPr/>
        </p:nvCxnSpPr>
        <p:spPr>
          <a:xfrm flipH="1">
            <a:off x="6816725" y="5616575"/>
            <a:ext cx="107950" cy="0"/>
          </a:xfrm>
          <a:prstGeom prst="line">
            <a:avLst/>
          </a:prstGeom>
          <a:ln>
            <a:solidFill>
              <a:schemeClr val="tx1"/>
            </a:solidFill>
            <a:head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1" name="Прямоугольник 150"/>
          <p:cNvSpPr>
            <a:spLocks/>
          </p:cNvSpPr>
          <p:nvPr/>
        </p:nvSpPr>
        <p:spPr>
          <a:xfrm>
            <a:off x="1808163" y="4113213"/>
            <a:ext cx="815975" cy="53816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altLang="ru-RU" sz="600" dirty="0" smtClean="0">
                <a:cs typeface="Times New Roman" pitchFamily="18" charset="0"/>
              </a:rPr>
              <a:t>Отделение координации пожарной охраны</a:t>
            </a:r>
            <a:endParaRPr lang="ru-RU" altLang="ru-RU" sz="600" dirty="0">
              <a:cs typeface="Times New Roman" pitchFamily="18" charset="0"/>
            </a:endParaRPr>
          </a:p>
          <a:p>
            <a:pPr algn="ctr" eaLnBrk="1" hangingPunct="1">
              <a:defRPr/>
            </a:pPr>
            <a:r>
              <a:rPr lang="ru-RU" altLang="ru-RU" sz="600" dirty="0" smtClean="0">
                <a:cs typeface="Times New Roman" pitchFamily="18" charset="0"/>
              </a:rPr>
              <a:t>0-1-0-2-0</a:t>
            </a:r>
            <a:endParaRPr lang="ru-RU" altLang="ru-RU" sz="600" dirty="0">
              <a:cs typeface="Times New Roman" pitchFamily="18" charset="0"/>
            </a:endParaRPr>
          </a:p>
        </p:txBody>
      </p:sp>
      <p:sp>
        <p:nvSpPr>
          <p:cNvPr id="154" name="Прямоугольник 153"/>
          <p:cNvSpPr/>
          <p:nvPr/>
        </p:nvSpPr>
        <p:spPr>
          <a:xfrm>
            <a:off x="1630363" y="6249988"/>
            <a:ext cx="1104900" cy="652462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157" name="Прямоугольник 156"/>
          <p:cNvSpPr>
            <a:spLocks/>
          </p:cNvSpPr>
          <p:nvPr/>
        </p:nvSpPr>
        <p:spPr>
          <a:xfrm>
            <a:off x="1812925" y="6326188"/>
            <a:ext cx="815975" cy="50006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altLang="ru-RU" sz="600" dirty="0">
                <a:cs typeface="Times New Roman" pitchFamily="18" charset="0"/>
              </a:rPr>
              <a:t>Служба пожаротушения</a:t>
            </a:r>
          </a:p>
          <a:p>
            <a:pPr algn="ctr" eaLnBrk="1" hangingPunct="1">
              <a:defRPr/>
            </a:pPr>
            <a:r>
              <a:rPr lang="ru-RU" altLang="ru-RU" sz="600" dirty="0" smtClean="0">
                <a:cs typeface="Times New Roman" pitchFamily="18" charset="0"/>
              </a:rPr>
              <a:t>0-17-0-4-0</a:t>
            </a:r>
            <a:endParaRPr lang="ru-RU" altLang="ru-RU" sz="600" dirty="0">
              <a:cs typeface="Times New Roman" pitchFamily="18" charset="0"/>
            </a:endParaRPr>
          </a:p>
        </p:txBody>
      </p:sp>
      <p:sp>
        <p:nvSpPr>
          <p:cNvPr id="152" name="Прямоугольник 151"/>
          <p:cNvSpPr/>
          <p:nvPr/>
        </p:nvSpPr>
        <p:spPr>
          <a:xfrm>
            <a:off x="646113" y="2465388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 smtClean="0">
                <a:solidFill>
                  <a:schemeClr val="tx1"/>
                </a:solidFill>
              </a:rPr>
              <a:t>1 </a:t>
            </a:r>
            <a:r>
              <a:rPr lang="ru-RU" sz="800" dirty="0">
                <a:solidFill>
                  <a:schemeClr val="tx1"/>
                </a:solidFill>
              </a:rPr>
              <a:t>- </a:t>
            </a:r>
            <a:r>
              <a:rPr lang="ru-RU" sz="800" dirty="0" smtClean="0">
                <a:solidFill>
                  <a:schemeClr val="tx1"/>
                </a:solidFill>
              </a:rPr>
              <a:t>4 </a:t>
            </a:r>
            <a:r>
              <a:rPr lang="ru-RU" sz="800" dirty="0">
                <a:solidFill>
                  <a:schemeClr val="tx1"/>
                </a:solidFill>
              </a:rPr>
              <a:t>- 4 - </a:t>
            </a:r>
            <a:r>
              <a:rPr lang="ru-RU" sz="800" dirty="0" smtClean="0">
                <a:solidFill>
                  <a:schemeClr val="tx1"/>
                </a:solidFill>
              </a:rPr>
              <a:t>3 </a:t>
            </a:r>
            <a:r>
              <a:rPr lang="ru-RU" sz="800" dirty="0">
                <a:solidFill>
                  <a:schemeClr val="tx1"/>
                </a:solidFill>
              </a:rPr>
              <a:t>- 0</a:t>
            </a:r>
          </a:p>
        </p:txBody>
      </p:sp>
      <p:sp>
        <p:nvSpPr>
          <p:cNvPr id="159" name="Прямоугольник 158"/>
          <p:cNvSpPr/>
          <p:nvPr/>
        </p:nvSpPr>
        <p:spPr>
          <a:xfrm>
            <a:off x="1822450" y="2481263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0 - 7 - 0 - </a:t>
            </a:r>
            <a:r>
              <a:rPr lang="ru-RU" sz="800" dirty="0" smtClean="0">
                <a:solidFill>
                  <a:schemeClr val="tx1"/>
                </a:solidFill>
              </a:rPr>
              <a:t>3 </a:t>
            </a:r>
            <a:r>
              <a:rPr lang="ru-RU" sz="800" dirty="0">
                <a:solidFill>
                  <a:schemeClr val="tx1"/>
                </a:solidFill>
              </a:rPr>
              <a:t>- 0</a:t>
            </a:r>
          </a:p>
        </p:txBody>
      </p:sp>
      <p:sp>
        <p:nvSpPr>
          <p:cNvPr id="160" name="Прямоугольник 159"/>
          <p:cNvSpPr/>
          <p:nvPr/>
        </p:nvSpPr>
        <p:spPr>
          <a:xfrm>
            <a:off x="3094038" y="2470150"/>
            <a:ext cx="812800" cy="1317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700" dirty="0">
                <a:solidFill>
                  <a:schemeClr val="tx1"/>
                </a:solidFill>
              </a:rPr>
              <a:t>0 - </a:t>
            </a:r>
            <a:r>
              <a:rPr lang="ru-RU" sz="700" dirty="0" smtClean="0">
                <a:solidFill>
                  <a:schemeClr val="tx1"/>
                </a:solidFill>
              </a:rPr>
              <a:t>30 </a:t>
            </a:r>
            <a:r>
              <a:rPr lang="ru-RU" sz="700" dirty="0">
                <a:solidFill>
                  <a:schemeClr val="tx1"/>
                </a:solidFill>
              </a:rPr>
              <a:t>- 2 - 0 - 0</a:t>
            </a:r>
          </a:p>
        </p:txBody>
      </p:sp>
      <p:sp>
        <p:nvSpPr>
          <p:cNvPr id="161" name="Прямоугольник 160"/>
          <p:cNvSpPr/>
          <p:nvPr/>
        </p:nvSpPr>
        <p:spPr>
          <a:xfrm>
            <a:off x="4229100" y="2473325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1 - 1 - 2 - 7 - 0</a:t>
            </a:r>
          </a:p>
        </p:txBody>
      </p:sp>
      <p:sp>
        <p:nvSpPr>
          <p:cNvPr id="162" name="Прямоугольник 161"/>
          <p:cNvSpPr/>
          <p:nvPr/>
        </p:nvSpPr>
        <p:spPr>
          <a:xfrm>
            <a:off x="5343525" y="2474913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0 - 0 - 2 - 0 - 0</a:t>
            </a:r>
          </a:p>
        </p:txBody>
      </p:sp>
      <p:sp>
        <p:nvSpPr>
          <p:cNvPr id="167" name="Прямоугольник 166"/>
          <p:cNvSpPr/>
          <p:nvPr/>
        </p:nvSpPr>
        <p:spPr>
          <a:xfrm>
            <a:off x="6905625" y="2474913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700" dirty="0">
                <a:solidFill>
                  <a:schemeClr val="tx1"/>
                </a:solidFill>
              </a:rPr>
              <a:t>0 </a:t>
            </a:r>
            <a:r>
              <a:rPr lang="ru-RU" sz="700" dirty="0" smtClean="0">
                <a:solidFill>
                  <a:schemeClr val="tx1"/>
                </a:solidFill>
              </a:rPr>
              <a:t>-11- 3 </a:t>
            </a:r>
            <a:r>
              <a:rPr lang="ru-RU" sz="700" dirty="0">
                <a:solidFill>
                  <a:schemeClr val="tx1"/>
                </a:solidFill>
              </a:rPr>
              <a:t>- 6 - 22</a:t>
            </a:r>
          </a:p>
        </p:txBody>
      </p:sp>
      <p:sp>
        <p:nvSpPr>
          <p:cNvPr id="170" name="Прямоугольник 169"/>
          <p:cNvSpPr/>
          <p:nvPr/>
        </p:nvSpPr>
        <p:spPr>
          <a:xfrm>
            <a:off x="8054975" y="2473325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</a:t>
            </a:r>
            <a:r>
              <a:rPr lang="ru-RU" sz="800" dirty="0" smtClean="0">
                <a:solidFill>
                  <a:schemeClr val="tx1"/>
                </a:solidFill>
              </a:rPr>
              <a:t>1 </a:t>
            </a:r>
            <a:r>
              <a:rPr lang="ru-RU" sz="800" dirty="0">
                <a:solidFill>
                  <a:schemeClr val="tx1"/>
                </a:solidFill>
              </a:rPr>
              <a:t>- </a:t>
            </a:r>
            <a:r>
              <a:rPr lang="ru-RU" sz="800" dirty="0" smtClean="0">
                <a:solidFill>
                  <a:schemeClr val="tx1"/>
                </a:solidFill>
              </a:rPr>
              <a:t>3 </a:t>
            </a:r>
            <a:r>
              <a:rPr lang="ru-RU" sz="800" dirty="0">
                <a:solidFill>
                  <a:schemeClr val="tx1"/>
                </a:solidFill>
              </a:rPr>
              <a:t>- 6 - 0</a:t>
            </a:r>
          </a:p>
        </p:txBody>
      </p:sp>
      <p:sp>
        <p:nvSpPr>
          <p:cNvPr id="171" name="Прямоугольник 170"/>
          <p:cNvSpPr/>
          <p:nvPr/>
        </p:nvSpPr>
        <p:spPr>
          <a:xfrm>
            <a:off x="9302750" y="2478088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0 - 6 - 1 - 3 - 0</a:t>
            </a:r>
          </a:p>
        </p:txBody>
      </p:sp>
      <p:sp>
        <p:nvSpPr>
          <p:cNvPr id="178" name="Прямоугольник 177"/>
          <p:cNvSpPr/>
          <p:nvPr/>
        </p:nvSpPr>
        <p:spPr>
          <a:xfrm>
            <a:off x="10579100" y="2492375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0 - 1 - 1 - 2 - 0</a:t>
            </a:r>
          </a:p>
        </p:txBody>
      </p:sp>
      <p:sp>
        <p:nvSpPr>
          <p:cNvPr id="179" name="Прямоугольник 178"/>
          <p:cNvSpPr/>
          <p:nvPr/>
        </p:nvSpPr>
        <p:spPr>
          <a:xfrm>
            <a:off x="11771313" y="2497138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0 - 0 - 2 - 0 - 0</a:t>
            </a:r>
          </a:p>
        </p:txBody>
      </p:sp>
      <p:sp>
        <p:nvSpPr>
          <p:cNvPr id="182" name="Прямоугольник 181"/>
          <p:cNvSpPr/>
          <p:nvPr/>
        </p:nvSpPr>
        <p:spPr>
          <a:xfrm>
            <a:off x="13017500" y="2500313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1 - 4- 1 - 16 - 0</a:t>
            </a:r>
          </a:p>
        </p:txBody>
      </p:sp>
      <p:sp>
        <p:nvSpPr>
          <p:cNvPr id="183" name="Прямоугольник 182"/>
          <p:cNvSpPr/>
          <p:nvPr/>
        </p:nvSpPr>
        <p:spPr>
          <a:xfrm>
            <a:off x="10601325" y="4054475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0 - 1 - 1 - 1 - 0</a:t>
            </a:r>
          </a:p>
        </p:txBody>
      </p:sp>
      <p:sp>
        <p:nvSpPr>
          <p:cNvPr id="186" name="Прямоугольник 185"/>
          <p:cNvSpPr/>
          <p:nvPr/>
        </p:nvSpPr>
        <p:spPr>
          <a:xfrm>
            <a:off x="11768138" y="4071938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0 - 0 - 3 - 2 - 0</a:t>
            </a:r>
          </a:p>
        </p:txBody>
      </p:sp>
      <p:sp>
        <p:nvSpPr>
          <p:cNvPr id="187" name="Прямоугольник 186"/>
          <p:cNvSpPr/>
          <p:nvPr/>
        </p:nvSpPr>
        <p:spPr>
          <a:xfrm>
            <a:off x="13017500" y="5143500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0 - 1 - 1 - 1- 0</a:t>
            </a:r>
          </a:p>
        </p:txBody>
      </p:sp>
      <p:sp>
        <p:nvSpPr>
          <p:cNvPr id="138" name="Прямоугольник 137"/>
          <p:cNvSpPr>
            <a:spLocks/>
          </p:cNvSpPr>
          <p:nvPr/>
        </p:nvSpPr>
        <p:spPr>
          <a:xfrm>
            <a:off x="12558713" y="1347788"/>
            <a:ext cx="1357312" cy="5016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endParaRPr lang="ru-RU" altLang="ru-RU" sz="600" b="1" dirty="0" smtClean="0">
              <a:cs typeface="Times New Roman" pitchFamily="18" charset="0"/>
            </a:endParaRP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Главный специалист-эксперт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 (по внутреннему контролю и аудиту)</a:t>
            </a:r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0-0-1-0-0</a:t>
            </a:r>
            <a:endParaRPr lang="ru-RU" altLang="ru-RU" sz="600" b="1" dirty="0">
              <a:cs typeface="Times New Roman" pitchFamily="18" charset="0"/>
            </a:endParaRPr>
          </a:p>
          <a:p>
            <a:pPr algn="ctr" eaLnBrk="1" hangingPunct="1">
              <a:defRPr/>
            </a:pP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153" name="Прямоугольник 152"/>
          <p:cNvSpPr>
            <a:spLocks/>
          </p:cNvSpPr>
          <p:nvPr/>
        </p:nvSpPr>
        <p:spPr>
          <a:xfrm>
            <a:off x="1808163" y="7142163"/>
            <a:ext cx="812800" cy="504825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altLang="ru-RU" sz="600" dirty="0">
                <a:cs typeface="Times New Roman" pitchFamily="18" charset="0"/>
              </a:rPr>
              <a:t>1 Пожарно-спасательный отряд ФПС ГПС</a:t>
            </a:r>
          </a:p>
          <a:p>
            <a:pPr algn="ctr" eaLnBrk="1" hangingPunct="1">
              <a:defRPr/>
            </a:pPr>
            <a:r>
              <a:rPr lang="ru-RU" altLang="ru-RU" sz="600" dirty="0" smtClean="0">
                <a:cs typeface="Times New Roman" pitchFamily="18" charset="0"/>
              </a:rPr>
              <a:t>0-172-0-169-0</a:t>
            </a:r>
            <a:endParaRPr lang="ru-RU" altLang="ru-RU" sz="600" dirty="0">
              <a:cs typeface="Times New Roman" pitchFamily="18" charset="0"/>
            </a:endParaRPr>
          </a:p>
        </p:txBody>
      </p:sp>
      <p:sp>
        <p:nvSpPr>
          <p:cNvPr id="169" name="Прямоугольник 168"/>
          <p:cNvSpPr/>
          <p:nvPr/>
        </p:nvSpPr>
        <p:spPr>
          <a:xfrm>
            <a:off x="1630363" y="7029450"/>
            <a:ext cx="1104900" cy="723900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algn="ctr">
              <a:defRPr/>
            </a:pPr>
            <a:endParaRPr lang="ru-RU" sz="500"/>
          </a:p>
        </p:txBody>
      </p:sp>
      <p:sp>
        <p:nvSpPr>
          <p:cNvPr id="195" name="Прямоугольник 194"/>
          <p:cNvSpPr>
            <a:spLocks/>
          </p:cNvSpPr>
          <p:nvPr/>
        </p:nvSpPr>
        <p:spPr>
          <a:xfrm>
            <a:off x="12985750" y="3713163"/>
            <a:ext cx="817563" cy="35560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информационных технологий</a:t>
            </a:r>
          </a:p>
          <a:p>
            <a:pPr algn="ctr" eaLnBrk="1" hangingPunct="1"/>
            <a:r>
              <a:rPr lang="ru-RU" altLang="ru-RU" sz="600">
                <a:solidFill>
                  <a:srgbClr val="000000"/>
                </a:solidFill>
                <a:cs typeface="Times New Roman" pitchFamily="18" charset="0"/>
              </a:rPr>
              <a:t>0-1-0-5-0</a:t>
            </a:r>
          </a:p>
        </p:txBody>
      </p:sp>
      <p:sp>
        <p:nvSpPr>
          <p:cNvPr id="198" name="Прямоугольник 197"/>
          <p:cNvSpPr>
            <a:spLocks/>
          </p:cNvSpPr>
          <p:nvPr/>
        </p:nvSpPr>
        <p:spPr>
          <a:xfrm>
            <a:off x="12990513" y="4184650"/>
            <a:ext cx="817562" cy="4381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Отделение эксплуатации средств связи и защиты информации</a:t>
            </a:r>
          </a:p>
          <a:p>
            <a:pPr algn="ctr" eaLnBrk="1" hangingPunct="1"/>
            <a:r>
              <a:rPr lang="ru-RU" altLang="ru-RU" sz="600" dirty="0">
                <a:solidFill>
                  <a:srgbClr val="000000"/>
                </a:solidFill>
                <a:cs typeface="Times New Roman" pitchFamily="18" charset="0"/>
              </a:rPr>
              <a:t>0-2-0-1-0</a:t>
            </a:r>
          </a:p>
        </p:txBody>
      </p:sp>
      <p:sp>
        <p:nvSpPr>
          <p:cNvPr id="131" name="Прямоугольник 130"/>
          <p:cNvSpPr>
            <a:spLocks/>
          </p:cNvSpPr>
          <p:nvPr/>
        </p:nvSpPr>
        <p:spPr>
          <a:xfrm>
            <a:off x="11490325" y="1368425"/>
            <a:ext cx="960438" cy="4889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Помощник начальника</a:t>
            </a:r>
          </a:p>
          <a:p>
            <a:pPr algn="ctr">
              <a:defRPr/>
            </a:pPr>
            <a:r>
              <a:rPr lang="ru-RU" altLang="ru-RU" sz="600" b="1" dirty="0" smtClean="0">
                <a:cs typeface="Times New Roman" pitchFamily="18" charset="0"/>
              </a:rPr>
              <a:t>главного управления </a:t>
            </a:r>
          </a:p>
          <a:p>
            <a:pPr algn="ctr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0-1-0-0-0</a:t>
            </a: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128" name="Прямоугольник 127"/>
          <p:cNvSpPr>
            <a:spLocks/>
          </p:cNvSpPr>
          <p:nvPr/>
        </p:nvSpPr>
        <p:spPr>
          <a:xfrm>
            <a:off x="12995275" y="6172200"/>
            <a:ext cx="815975" cy="623888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lvl1pPr>
              <a:defRPr sz="9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9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9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9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9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9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9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9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9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 eaLnBrk="1" hangingPunct="1">
              <a:defRPr/>
            </a:pPr>
            <a:endParaRPr lang="ru-RU" altLang="ru-RU" sz="600" dirty="0" smtClean="0">
              <a:solidFill>
                <a:srgbClr val="000000"/>
              </a:solidFill>
              <a:cs typeface="Times New Roman" panose="02020603050405020304" pitchFamily="18" charset="0"/>
            </a:endParaRPr>
          </a:p>
        </p:txBody>
      </p:sp>
      <p:sp>
        <p:nvSpPr>
          <p:cNvPr id="2172" name="Прямоугольник 3"/>
          <p:cNvSpPr>
            <a:spLocks noChangeArrowheads="1"/>
          </p:cNvSpPr>
          <p:nvPr/>
        </p:nvSpPr>
        <p:spPr bwMode="auto">
          <a:xfrm>
            <a:off x="12979400" y="6154738"/>
            <a:ext cx="831850" cy="630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1" hangingPunct="1"/>
            <a:r>
              <a:rPr lang="ru-RU" altLang="ru-RU" sz="700" dirty="0" smtClean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Группа</a:t>
            </a:r>
            <a:endParaRPr lang="ru-RU" altLang="ru-RU" sz="700" dirty="0">
              <a:solidFill>
                <a:srgbClr val="000000"/>
              </a:solidFill>
              <a:ea typeface="Calibri" pitchFamily="34" charset="0"/>
              <a:cs typeface="Calibri" pitchFamily="34" charset="0"/>
            </a:endParaRPr>
          </a:p>
          <a:p>
            <a:pPr algn="ctr" eaLnBrk="1" hangingPunct="1"/>
            <a:r>
              <a:rPr lang="ru-RU" altLang="ru-RU" sz="700" dirty="0">
                <a:solidFill>
                  <a:srgbClr val="000000"/>
                </a:solidFill>
                <a:ea typeface="Calibri" pitchFamily="34" charset="0"/>
                <a:cs typeface="Calibri" pitchFamily="34" charset="0"/>
              </a:rPr>
              <a:t>ФПС ГПС по информационному обеспечению</a:t>
            </a:r>
          </a:p>
          <a:p>
            <a:pPr algn="ctr" eaLnBrk="1" hangingPunct="1"/>
            <a:r>
              <a:rPr lang="ru-RU" altLang="ru-RU" sz="700" dirty="0" smtClean="0">
                <a:solidFill>
                  <a:srgbClr val="000000"/>
                </a:solidFill>
                <a:cs typeface="Times New Roman" pitchFamily="18" charset="0"/>
              </a:rPr>
              <a:t>0-0-1-1-0</a:t>
            </a:r>
            <a:endParaRPr lang="ru-RU" altLang="ru-RU" sz="700" dirty="0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29" name="Прямоугольник 128"/>
          <p:cNvSpPr>
            <a:spLocks/>
          </p:cNvSpPr>
          <p:nvPr/>
        </p:nvSpPr>
        <p:spPr>
          <a:xfrm>
            <a:off x="662737" y="4729162"/>
            <a:ext cx="823912" cy="500066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/>
            <a:r>
              <a:rPr lang="ru-RU" altLang="ru-RU" sz="600" b="1" dirty="0" smtClean="0">
                <a:solidFill>
                  <a:srgbClr val="000000"/>
                </a:solidFill>
                <a:cs typeface="Times New Roman" pitchFamily="18" charset="0"/>
              </a:rPr>
              <a:t>Отделение прогнозирования ЧС</a:t>
            </a:r>
            <a:endParaRPr lang="ru-RU" altLang="ru-RU" sz="600" b="1" dirty="0">
              <a:solidFill>
                <a:srgbClr val="000000"/>
              </a:solidFill>
              <a:ea typeface="Calibri" pitchFamily="34" charset="0"/>
              <a:cs typeface="Calibri" pitchFamily="34" charset="0"/>
            </a:endParaRPr>
          </a:p>
          <a:p>
            <a:pPr algn="ctr" eaLnBrk="1" hangingPunct="1"/>
            <a:r>
              <a:rPr lang="ru-RU" altLang="ru-RU" sz="600" dirty="0" smtClean="0">
                <a:solidFill>
                  <a:srgbClr val="000000"/>
                </a:solidFill>
                <a:cs typeface="Times New Roman" pitchFamily="18" charset="0"/>
              </a:rPr>
              <a:t>0-1-0-2-0</a:t>
            </a:r>
            <a:endParaRPr lang="ru-RU" altLang="ru-RU" sz="600" dirty="0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18" name="Прямоугольник 117"/>
          <p:cNvSpPr>
            <a:spLocks/>
          </p:cNvSpPr>
          <p:nvPr/>
        </p:nvSpPr>
        <p:spPr>
          <a:xfrm>
            <a:off x="5348784" y="4422701"/>
            <a:ext cx="812800" cy="50323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sz="600" b="1" dirty="0" smtClean="0"/>
              <a:t>Инспекторский участок</a:t>
            </a:r>
            <a:endParaRPr lang="ru-RU" sz="600" b="1" dirty="0"/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0-0-0-0-3</a:t>
            </a: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119" name="Прямоугольник 118"/>
          <p:cNvSpPr>
            <a:spLocks/>
          </p:cNvSpPr>
          <p:nvPr/>
        </p:nvSpPr>
        <p:spPr>
          <a:xfrm>
            <a:off x="5348287" y="4987851"/>
            <a:ext cx="812800" cy="50323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/>
          <a:p>
            <a:pPr algn="ctr" eaLnBrk="1" hangingPunct="1">
              <a:defRPr/>
            </a:pPr>
            <a:r>
              <a:rPr lang="ru-RU" sz="600" b="1" dirty="0" smtClean="0"/>
              <a:t>Группа патрульной службы</a:t>
            </a:r>
            <a:endParaRPr lang="ru-RU" sz="600" b="1" dirty="0"/>
          </a:p>
          <a:p>
            <a:pPr algn="ctr" eaLnBrk="1" hangingPunct="1">
              <a:defRPr/>
            </a:pPr>
            <a:r>
              <a:rPr lang="ru-RU" altLang="ru-RU" sz="600" b="1" dirty="0" smtClean="0">
                <a:cs typeface="Times New Roman" pitchFamily="18" charset="0"/>
              </a:rPr>
              <a:t>0-0-0-0-3</a:t>
            </a:r>
            <a:endParaRPr lang="ru-RU" altLang="ru-RU" sz="600" b="1" dirty="0">
              <a:cs typeface="Times New Roman" pitchFamily="18" charset="0"/>
            </a:endParaRPr>
          </a:p>
        </p:txBody>
      </p:sp>
      <p:sp>
        <p:nvSpPr>
          <p:cNvPr id="120" name="Прямоугольник 119"/>
          <p:cNvSpPr/>
          <p:nvPr/>
        </p:nvSpPr>
        <p:spPr>
          <a:xfrm>
            <a:off x="5334001" y="3490913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0 - 0 - </a:t>
            </a:r>
            <a:r>
              <a:rPr lang="ru-RU" sz="800" dirty="0" smtClean="0">
                <a:solidFill>
                  <a:schemeClr val="tx1"/>
                </a:solidFill>
              </a:rPr>
              <a:t>0 </a:t>
            </a:r>
            <a:r>
              <a:rPr lang="ru-RU" sz="800" dirty="0">
                <a:solidFill>
                  <a:schemeClr val="tx1"/>
                </a:solidFill>
              </a:rPr>
              <a:t>- </a:t>
            </a:r>
            <a:r>
              <a:rPr lang="ru-RU" sz="800" dirty="0" smtClean="0">
                <a:solidFill>
                  <a:schemeClr val="tx1"/>
                </a:solidFill>
              </a:rPr>
              <a:t>0 </a:t>
            </a:r>
            <a:r>
              <a:rPr lang="ru-RU" sz="800" dirty="0">
                <a:solidFill>
                  <a:schemeClr val="tx1"/>
                </a:solidFill>
              </a:rPr>
              <a:t>- </a:t>
            </a:r>
            <a:r>
              <a:rPr lang="ru-RU" sz="800" dirty="0" smtClean="0">
                <a:solidFill>
                  <a:schemeClr val="tx1"/>
                </a:solidFill>
              </a:rPr>
              <a:t>7</a:t>
            </a:r>
            <a:endParaRPr lang="ru-RU" sz="800" dirty="0">
              <a:solidFill>
                <a:schemeClr val="tx1"/>
              </a:solidFill>
            </a:endParaRPr>
          </a:p>
        </p:txBody>
      </p:sp>
      <p:sp>
        <p:nvSpPr>
          <p:cNvPr id="122" name="Прямоугольник 141"/>
          <p:cNvSpPr>
            <a:spLocks/>
          </p:cNvSpPr>
          <p:nvPr/>
        </p:nvSpPr>
        <p:spPr bwMode="auto">
          <a:xfrm>
            <a:off x="10298181" y="172244"/>
            <a:ext cx="3529012" cy="719138"/>
          </a:xfrm>
          <a:prstGeom prst="rect">
            <a:avLst/>
          </a:prstGeom>
          <a:noFill/>
          <a:ln w="9525" algn="ctr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36000" tIns="36000" rIns="36000" bIns="36000" anchor="ctr"/>
          <a:lstStyle>
            <a:lvl1pPr>
              <a:defRPr sz="8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8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8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8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8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8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8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8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r>
              <a:rPr lang="ru-RU" altLang="ru-RU" dirty="0">
                <a:cs typeface="Times New Roman" panose="02020603050405020304" pitchFamily="18" charset="0"/>
              </a:rPr>
              <a:t>Штатная численность Главного управления </a:t>
            </a:r>
          </a:p>
          <a:p>
            <a:pPr algn="ctr"/>
            <a:r>
              <a:rPr lang="ru-RU" altLang="ru-RU" dirty="0">
                <a:cs typeface="Times New Roman" panose="02020603050405020304" pitchFamily="18" charset="0"/>
              </a:rPr>
              <a:t>составляет </a:t>
            </a:r>
            <a:r>
              <a:rPr lang="ru-RU" altLang="ru-RU" dirty="0" smtClean="0">
                <a:cs typeface="Times New Roman" panose="02020603050405020304" pitchFamily="18" charset="0"/>
              </a:rPr>
              <a:t>798 </a:t>
            </a:r>
            <a:r>
              <a:rPr lang="ru-RU" altLang="ru-RU" dirty="0">
                <a:cs typeface="Times New Roman" panose="02020603050405020304" pitchFamily="18" charset="0"/>
              </a:rPr>
              <a:t>ед., в том числе</a:t>
            </a:r>
          </a:p>
          <a:p>
            <a:pPr algn="ctr"/>
            <a:r>
              <a:rPr lang="ru-RU" altLang="ru-RU" dirty="0">
                <a:cs typeface="Times New Roman" panose="02020603050405020304" pitchFamily="18" charset="0"/>
              </a:rPr>
              <a:t>военнослужащие/сотрудники ФПС/ФГГС/работники ФПС/работники МЧС</a:t>
            </a:r>
          </a:p>
          <a:p>
            <a:pPr algn="ctr"/>
            <a:endParaRPr lang="ru-RU" altLang="ru-RU" dirty="0">
              <a:cs typeface="Times New Roman" panose="02020603050405020304" pitchFamily="18" charset="0"/>
            </a:endParaRPr>
          </a:p>
          <a:p>
            <a:pPr algn="ctr"/>
            <a:r>
              <a:rPr lang="ru-RU" altLang="ru-RU" dirty="0" smtClean="0">
                <a:cs typeface="Times New Roman" panose="02020603050405020304" pitchFamily="18" charset="0"/>
              </a:rPr>
              <a:t>5/353/28/383/29</a:t>
            </a:r>
            <a:endParaRPr lang="ru-RU" altLang="ru-RU" dirty="0">
              <a:cs typeface="Times New Roman" panose="02020603050405020304" pitchFamily="18" charset="0"/>
            </a:endParaRPr>
          </a:p>
        </p:txBody>
      </p:sp>
      <p:sp>
        <p:nvSpPr>
          <p:cNvPr id="123" name="Прямоугольник 122"/>
          <p:cNvSpPr>
            <a:spLocks/>
          </p:cNvSpPr>
          <p:nvPr/>
        </p:nvSpPr>
        <p:spPr>
          <a:xfrm>
            <a:off x="11794747" y="5287962"/>
            <a:ext cx="812800" cy="36036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ru-RU" sz="6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Группа охраны труда</a:t>
            </a:r>
            <a:endParaRPr lang="ru-RU" sz="600" b="1" dirty="0" smtClean="0">
              <a:solidFill>
                <a:srgbClr val="000000"/>
              </a:solidFill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 eaLnBrk="1" hangingPunct="1">
              <a:defRPr/>
            </a:pPr>
            <a:r>
              <a:rPr lang="ru-RU" altLang="ru-RU" sz="600" b="1" dirty="0" smtClean="0">
                <a:solidFill>
                  <a:srgbClr val="000000"/>
                </a:solidFill>
                <a:cs typeface="Times New Roman" panose="02020603050405020304" pitchFamily="18" charset="0"/>
              </a:rPr>
              <a:t>0-0-0-2-0</a:t>
            </a:r>
            <a:endParaRPr lang="ru-RU" altLang="ru-RU" sz="500" b="1" dirty="0">
              <a:cs typeface="Times New Roman" pitchFamily="18" charset="0"/>
            </a:endParaRPr>
          </a:p>
        </p:txBody>
      </p:sp>
      <p:sp>
        <p:nvSpPr>
          <p:cNvPr id="124" name="Прямоугольник 123"/>
          <p:cNvSpPr/>
          <p:nvPr/>
        </p:nvSpPr>
        <p:spPr>
          <a:xfrm>
            <a:off x="11768138" y="5016500"/>
            <a:ext cx="812800" cy="127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800" dirty="0">
                <a:solidFill>
                  <a:schemeClr val="tx1"/>
                </a:solidFill>
              </a:rPr>
              <a:t>0 - 0 - </a:t>
            </a:r>
            <a:r>
              <a:rPr lang="ru-RU" sz="800" dirty="0" smtClean="0">
                <a:solidFill>
                  <a:schemeClr val="tx1"/>
                </a:solidFill>
              </a:rPr>
              <a:t>0 </a:t>
            </a:r>
            <a:r>
              <a:rPr lang="ru-RU" sz="800" dirty="0">
                <a:solidFill>
                  <a:schemeClr val="tx1"/>
                </a:solidFill>
              </a:rPr>
              <a:t>- 2 - 0</a:t>
            </a:r>
          </a:p>
        </p:txBody>
      </p:sp>
      <p:sp>
        <p:nvSpPr>
          <p:cNvPr id="125" name="Прямоугольник 124"/>
          <p:cNvSpPr/>
          <p:nvPr/>
        </p:nvSpPr>
        <p:spPr>
          <a:xfrm>
            <a:off x="11722100" y="5222728"/>
            <a:ext cx="984250" cy="482601"/>
          </a:xfrm>
          <a:prstGeom prst="rect">
            <a:avLst/>
          </a:prstGeom>
          <a:noFill/>
          <a:ln w="9525">
            <a:solidFill>
              <a:srgbClr val="0033CC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defPPr>
              <a:defRPr lang="ru-RU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49275" indent="-2857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01725" indent="-60325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54175" indent="-9366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206625" indent="-125413" algn="l" rtl="0" eaLnBrk="0" fontAlgn="base" hangingPunct="0">
              <a:spcBef>
                <a:spcPct val="0"/>
              </a:spcBef>
              <a:spcAft>
                <a:spcPct val="0"/>
              </a:spcAft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9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ru-RU" sz="5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Оформление по умолчанию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69383</TotalTime>
  <Words>567</Words>
  <Application>Microsoft Office PowerPoint</Application>
  <PresentationFormat>Произвольный</PresentationFormat>
  <Paragraphs>143</Paragraphs>
  <Slides>1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4" baseType="lpstr">
      <vt:lpstr>Calibri</vt:lpstr>
      <vt:lpstr>Times New Roman</vt:lpstr>
      <vt:lpstr>Оформление по умолчанию</vt:lpstr>
      <vt:lpstr>Презентация PowerPoint</vt:lpstr>
    </vt:vector>
  </TitlesOfParts>
  <Company>Штатный отдел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МЧС России</dc:creator>
  <cp:lastModifiedBy>user</cp:lastModifiedBy>
  <cp:revision>1092</cp:revision>
  <cp:lastPrinted>2019-12-04T14:13:24Z</cp:lastPrinted>
  <dcterms:created xsi:type="dcterms:W3CDTF">2002-05-15T05:13:47Z</dcterms:created>
  <dcterms:modified xsi:type="dcterms:W3CDTF">2022-09-07T08:42:59Z</dcterms:modified>
</cp:coreProperties>
</file>

<file path=docProps/thumbnail.jpeg>
</file>